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311" r:id="rId4"/>
    <p:sldId id="292" r:id="rId5"/>
    <p:sldId id="309" r:id="rId6"/>
    <p:sldId id="310" r:id="rId7"/>
    <p:sldId id="305" r:id="rId8"/>
    <p:sldId id="306" r:id="rId9"/>
    <p:sldId id="307" r:id="rId10"/>
    <p:sldId id="304" r:id="rId11"/>
    <p:sldId id="302" r:id="rId12"/>
    <p:sldId id="276" r:id="rId13"/>
  </p:sldIdLst>
  <p:sldSz cx="12192000" cy="6858000"/>
  <p:notesSz cx="6797675" cy="992822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Cleres" initials="DC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6EF578A-33C9-415A-BF78-DC33DFA273C2}">
  <a:tblStyle styleId="{B6EF578A-33C9-415A-BF78-DC33DFA273C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9EFF7"/>
          </a:solidFill>
        </a:fill>
      </a:tcStyle>
    </a:wholeTbl>
    <a:band1H>
      <a:tcStyle>
        <a:tcBdr/>
        <a:fill>
          <a:solidFill>
            <a:srgbClr val="D0DEEF"/>
          </a:solidFill>
        </a:fill>
      </a:tcStyle>
    </a:band1H>
    <a:band1V>
      <a:tcStyle>
        <a:tcBdr/>
        <a:fill>
          <a:solidFill>
            <a:srgbClr val="D0DEEF"/>
          </a:solidFill>
        </a:fill>
      </a:tcStyle>
    </a:band1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D659DD83-DF73-459C-A224-EB9C8445BEE4}" styleName="Table_1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50"/>
    <p:restoredTop sz="86432"/>
  </p:normalViewPr>
  <p:slideViewPr>
    <p:cSldViewPr snapToGrid="0" snapToObjects="1">
      <p:cViewPr varScale="1">
        <p:scale>
          <a:sx n="88" d="100"/>
          <a:sy n="88" d="100"/>
        </p:scale>
        <p:origin x="176" y="176"/>
      </p:cViewPr>
      <p:guideLst>
        <p:guide orient="horz" pos="2115"/>
        <p:guide pos="3840"/>
      </p:guideLst>
    </p:cSldViewPr>
  </p:slideViewPr>
  <p:outlineViewPr>
    <p:cViewPr>
      <p:scale>
        <a:sx n="33" d="100"/>
        <a:sy n="33" d="100"/>
      </p:scale>
      <p:origin x="0" y="-280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1" y="0"/>
            <a:ext cx="2945658" cy="4981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50446" y="0"/>
            <a:ext cx="2945658" cy="4981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420687" y="1241425"/>
            <a:ext cx="5956300" cy="33512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79768" y="4777960"/>
            <a:ext cx="5438140" cy="39092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1" y="9430089"/>
            <a:ext cx="2945658" cy="4981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50446" y="9430089"/>
            <a:ext cx="2945658" cy="498134"/>
          </a:xfrm>
          <a:prstGeom prst="rect">
            <a:avLst/>
          </a:prstGeom>
          <a:noFill/>
          <a:ln>
            <a:noFill/>
          </a:ln>
        </p:spPr>
        <p:txBody>
          <a:bodyPr lIns="96925" tIns="48450" rIns="96925" bIns="484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79768" y="4777960"/>
            <a:ext cx="5438140" cy="3909239"/>
          </a:xfrm>
          <a:prstGeom prst="rect">
            <a:avLst/>
          </a:prstGeom>
          <a:noFill/>
          <a:ln>
            <a:noFill/>
          </a:ln>
        </p:spPr>
        <p:txBody>
          <a:bodyPr lIns="96925" tIns="48450" rIns="96925" bIns="484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dirty="0"/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3850446" y="9430089"/>
            <a:ext cx="2945658" cy="498134"/>
          </a:xfrm>
          <a:prstGeom prst="rect">
            <a:avLst/>
          </a:prstGeom>
          <a:noFill/>
          <a:ln>
            <a:noFill/>
          </a:ln>
        </p:spPr>
        <p:txBody>
          <a:bodyPr lIns="96925" tIns="48450" rIns="96925" bIns="484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79768" y="4777960"/>
            <a:ext cx="5438100" cy="390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just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endParaRPr dirty="0"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365235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79768" y="4777960"/>
            <a:ext cx="5438100" cy="3909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just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endParaRPr dirty="0"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918766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r>
              <a:rPr lang="fr-CH" baseline="0" dirty="0"/>
              <a:t>About the </a:t>
            </a:r>
            <a:r>
              <a:rPr lang="fr-CH" baseline="0" dirty="0" err="1"/>
              <a:t>lab</a:t>
            </a:r>
            <a:endParaRPr lang="fr-CH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endParaRPr lang="fr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6994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r>
              <a:rPr lang="fr-CH" baseline="0" dirty="0"/>
              <a:t>About the </a:t>
            </a:r>
            <a:r>
              <a:rPr lang="fr-CH" baseline="0" dirty="0" err="1"/>
              <a:t>lab</a:t>
            </a:r>
            <a:endParaRPr lang="fr-CH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endParaRPr lang="fr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1380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r>
              <a:rPr lang="fr-CH" baseline="0" dirty="0"/>
              <a:t>About the </a:t>
            </a:r>
            <a:r>
              <a:rPr lang="fr-CH" baseline="0" dirty="0" err="1"/>
              <a:t>lab</a:t>
            </a:r>
            <a:endParaRPr lang="fr-CH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endParaRPr lang="fr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0024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r>
              <a:rPr lang="fr-CH" baseline="0" dirty="0"/>
              <a:t>About the </a:t>
            </a:r>
            <a:r>
              <a:rPr lang="fr-CH" baseline="0" dirty="0" err="1"/>
              <a:t>lab</a:t>
            </a:r>
            <a:endParaRPr lang="fr-CH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endParaRPr lang="fr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134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r>
              <a:rPr lang="fr-CH" baseline="0" dirty="0"/>
              <a:t>About the </a:t>
            </a:r>
            <a:r>
              <a:rPr lang="fr-CH" baseline="0" dirty="0" err="1"/>
              <a:t>lab</a:t>
            </a:r>
            <a:endParaRPr lang="fr-CH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endParaRPr lang="fr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9760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r>
              <a:rPr lang="fr-CH" baseline="0" dirty="0"/>
              <a:t>About the </a:t>
            </a:r>
            <a:r>
              <a:rPr lang="fr-CH" baseline="0" dirty="0" err="1"/>
              <a:t>lab</a:t>
            </a:r>
            <a:endParaRPr lang="fr-CH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endParaRPr lang="fr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1545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Char char="-"/>
              <a:tabLst/>
              <a:defRPr/>
            </a:pPr>
            <a:r>
              <a:rPr lang="fr-CH" baseline="0" dirty="0" err="1"/>
              <a:t>Details</a:t>
            </a:r>
            <a:r>
              <a:rPr lang="fr-CH" baseline="0" dirty="0"/>
              <a:t> of the plots and how </a:t>
            </a:r>
            <a:r>
              <a:rPr lang="fr-CH" baseline="0" dirty="0" err="1"/>
              <a:t>we</a:t>
            </a:r>
            <a:r>
              <a:rPr lang="fr-CH" baseline="0" dirty="0"/>
              <a:t> </a:t>
            </a:r>
            <a:r>
              <a:rPr lang="fr-CH" baseline="0" dirty="0" err="1"/>
              <a:t>want</a:t>
            </a:r>
            <a:r>
              <a:rPr lang="fr-CH" baseline="0" dirty="0"/>
              <a:t> to </a:t>
            </a:r>
            <a:r>
              <a:rPr lang="fr-CH" baseline="0" dirty="0" err="1"/>
              <a:t>implement</a:t>
            </a:r>
            <a:r>
              <a:rPr lang="fr-CH" baseline="0" dirty="0"/>
              <a:t> </a:t>
            </a:r>
            <a:r>
              <a:rPr lang="fr-CH" baseline="0" dirty="0" err="1"/>
              <a:t>them</a:t>
            </a:r>
            <a:r>
              <a:rPr lang="fr-CH" baseline="0" dirty="0"/>
              <a:t> </a:t>
            </a:r>
            <a:r>
              <a:rPr lang="fr-CH" baseline="0" dirty="0" err="1"/>
              <a:t>will</a:t>
            </a:r>
            <a:r>
              <a:rPr lang="fr-CH" baseline="0" dirty="0"/>
              <a:t> </a:t>
            </a:r>
            <a:r>
              <a:rPr lang="fr-CH" baseline="0" dirty="0" err="1"/>
              <a:t>be</a:t>
            </a:r>
            <a:r>
              <a:rPr lang="fr-CH" baseline="0" dirty="0"/>
              <a:t> </a:t>
            </a:r>
            <a:r>
              <a:rPr lang="fr-CH" baseline="0" dirty="0" err="1"/>
              <a:t>discussed</a:t>
            </a:r>
            <a:r>
              <a:rPr lang="fr-CH" baseline="0" dirty="0"/>
              <a:t> </a:t>
            </a:r>
            <a:r>
              <a:rPr lang="fr-CH" baseline="0" dirty="0" err="1"/>
              <a:t>with</a:t>
            </a:r>
            <a:r>
              <a:rPr lang="fr-CH" baseline="0" dirty="0"/>
              <a:t> Alice </a:t>
            </a:r>
            <a:r>
              <a:rPr lang="fr-CH" baseline="0" dirty="0" err="1"/>
              <a:t>afterwards</a:t>
            </a:r>
            <a:r>
              <a:rPr lang="fr-CH" baseline="0" dirty="0"/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Char char="-"/>
              <a:tabLst/>
              <a:defRPr/>
            </a:pP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"module" pour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faciliter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la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sélection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des surfaces (inlet/outlet)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ou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points qui nous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intéressent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(on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verra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concrètement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qu'on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fera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en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fonction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de mon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avancement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aussi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). Ce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n'est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pas la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peine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détailler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(ne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parle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pas trop des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mailles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etc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je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pense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que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ça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va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compliquer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la comprehension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Char char="-"/>
              <a:tabLst/>
              <a:defRPr/>
            </a:pP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travail de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recherche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préliminaire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qui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permettrait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mieux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définir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les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différentes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possibilités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d'interface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éventuellement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avec un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logiciel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plus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largement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utilisé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par la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communauté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des soft robotics (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j'avais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déjà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vaguement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mentionné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1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la question/le </a:t>
            </a:r>
            <a:r>
              <a:rPr lang="en-US" sz="1200" b="1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problème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lors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d'une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présentation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donc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ça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ne sort pas de </a:t>
            </a:r>
            <a:r>
              <a:rPr lang="en-US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nulle</a:t>
            </a:r>
            <a:r>
              <a:rPr lang="en-US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part).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Char char="-"/>
              <a:tabLst/>
              <a:defRPr/>
            </a:pPr>
            <a:r>
              <a:rPr lang="en-US" sz="1200" b="0" i="0" u="none" strike="noStrike" kern="1200" cap="none" baseline="0" dirty="0">
                <a:solidFill>
                  <a:schemeClr val="dk1"/>
                </a:solidFill>
                <a:effectLst/>
                <a:latin typeface="Calibri"/>
                <a:cs typeface="Calibri"/>
                <a:sym typeface="Calibri"/>
              </a:rPr>
              <a:t>Modules = </a:t>
            </a:r>
            <a:r>
              <a:rPr lang="en-US" sz="1200" b="0" i="0" u="none" strike="noStrike" kern="1200" cap="none" baseline="0" dirty="0" err="1">
                <a:solidFill>
                  <a:schemeClr val="dk1"/>
                </a:solidFill>
                <a:effectLst/>
                <a:latin typeface="Calibri"/>
                <a:cs typeface="Calibri"/>
                <a:sym typeface="Calibri"/>
              </a:rPr>
              <a:t>libigl</a:t>
            </a:r>
            <a:r>
              <a:rPr lang="en-US" sz="1200" b="0" i="0" u="none" strike="noStrike" kern="1200" cap="none" baseline="0" dirty="0">
                <a:solidFill>
                  <a:schemeClr val="dk1"/>
                </a:solidFill>
                <a:effectLst/>
                <a:latin typeface="Calibri"/>
                <a:cs typeface="Calibri"/>
                <a:sym typeface="Calibri"/>
              </a:rPr>
              <a:t> or </a:t>
            </a:r>
            <a:r>
              <a:rPr lang="en-US" sz="1200" b="0" i="0" u="none" strike="noStrike" kern="1200" cap="none" baseline="0" dirty="0" err="1">
                <a:solidFill>
                  <a:schemeClr val="dk1"/>
                </a:solidFill>
                <a:effectLst/>
                <a:latin typeface="Calibri"/>
                <a:cs typeface="Calibri"/>
                <a:sym typeface="Calibri"/>
              </a:rPr>
              <a:t>viewvox</a:t>
            </a:r>
            <a:r>
              <a:rPr lang="en-US" sz="1200" b="0" i="0" u="none" strike="noStrike" kern="1200" cap="none" baseline="0" dirty="0">
                <a:solidFill>
                  <a:schemeClr val="dk1"/>
                </a:solidFill>
                <a:effectLst/>
                <a:latin typeface="Calibri"/>
                <a:cs typeface="Calibri"/>
                <a:sym typeface="Calibri"/>
              </a:rPr>
              <a:t> </a:t>
            </a:r>
            <a:r>
              <a:rPr lang="en-US" sz="1200" b="0" i="0" u="none" strike="noStrike" kern="1200" cap="none" baseline="0" dirty="0">
                <a:solidFill>
                  <a:schemeClr val="dk1"/>
                </a:solidFill>
                <a:effectLst/>
                <a:latin typeface="Calibri"/>
                <a:cs typeface="Calibri"/>
                <a:sym typeface="Wingdings" pitchFamily="2" charset="2"/>
              </a:rPr>
              <a:t> </a:t>
            </a:r>
            <a:r>
              <a:rPr lang="en-US" sz="1200" b="0" i="0" u="none" strike="noStrike" kern="1200" cap="none" baseline="0" dirty="0" err="1">
                <a:solidFill>
                  <a:schemeClr val="dk1"/>
                </a:solidFill>
                <a:effectLst/>
                <a:latin typeface="Calibri"/>
                <a:cs typeface="Calibri"/>
                <a:sym typeface="Wingdings" pitchFamily="2" charset="2"/>
              </a:rPr>
              <a:t>Problème</a:t>
            </a:r>
            <a:r>
              <a:rPr lang="en-US" sz="1200" b="0" i="0" u="none" strike="noStrike" kern="1200" cap="none" baseline="0" dirty="0">
                <a:solidFill>
                  <a:schemeClr val="dk1"/>
                </a:solidFill>
                <a:effectLst/>
                <a:latin typeface="Calibri"/>
                <a:cs typeface="Calibri"/>
                <a:sym typeface="Wingdings" pitchFamily="2" charset="2"/>
              </a:rPr>
              <a:t> = selecting single surface / meshes</a:t>
            </a:r>
            <a:endParaRPr lang="fr-CH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Char char="-"/>
              <a:tabLst/>
              <a:defRPr/>
            </a:pPr>
            <a:endParaRPr lang="fr-CH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endParaRPr lang="fr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29219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20688" y="1241425"/>
            <a:ext cx="5956300" cy="33512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r>
              <a:rPr lang="fr-CH" baseline="0" dirty="0"/>
              <a:t>About the </a:t>
            </a:r>
            <a:r>
              <a:rPr lang="fr-CH" baseline="0" dirty="0" err="1"/>
              <a:t>lab</a:t>
            </a:r>
            <a:endParaRPr lang="fr-CH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Tx/>
              <a:buFontTx/>
              <a:buNone/>
              <a:tabLst/>
              <a:defRPr/>
            </a:pPr>
            <a:endParaRPr lang="fr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3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0608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3920330" y="-1256504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 rot="5400000">
            <a:off x="7133430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 rot="5400000">
            <a:off x="1799430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/>
        </p:nvSpPr>
        <p:spPr>
          <a:xfrm>
            <a:off x="0" y="6610464"/>
            <a:ext cx="12192000" cy="247534"/>
          </a:xfrm>
          <a:prstGeom prst="rect">
            <a:avLst/>
          </a:prstGeom>
          <a:solidFill>
            <a:srgbClr val="BC000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94" name="Shape 94"/>
          <p:cNvSpPr/>
          <p:nvPr/>
        </p:nvSpPr>
        <p:spPr>
          <a:xfrm>
            <a:off x="0" y="6610464"/>
            <a:ext cx="12204876" cy="2351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Tahoma"/>
              <a:buNone/>
            </a:pPr>
            <a:r>
              <a:rPr lang="en-US" sz="900" b="0" i="0" u="none" strike="noStrike" cap="none" baseline="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JUNE 4</a:t>
            </a:r>
            <a:r>
              <a:rPr lang="en-US" sz="900" b="0" i="0" u="none" strike="noStrike" cap="none" baseline="3000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th</a:t>
            </a:r>
            <a:r>
              <a:rPr lang="en-US" sz="900" b="0" i="0" u="none" strike="noStrike" cap="none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, 2018 | SPA Toolkit Semester Project</a:t>
            </a:r>
            <a:r>
              <a:rPr lang="en-US" sz="900" b="0" i="0" u="none" strike="noStrike" cap="none" baseline="0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lang="en-US" sz="900" b="0" i="0" u="none" strike="noStrike" cap="none" dirty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| </a:t>
            </a:r>
            <a:fld id="{00000000-1234-1234-1234-123412341234}" type="slidenum">
              <a:rPr lang="en-US" sz="900" b="0" i="0" u="none" strike="noStrike" cap="none" smtClean="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900" b="0" i="0" u="none" strike="noStrike" cap="none" dirty="0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560416" y="1147862"/>
            <a:ext cx="9793380" cy="542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168EF6-8AA7-EC4F-9D8A-1F540E1E02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alphaModFix amt="50000"/>
          </a:blip>
          <a:stretch>
            <a:fillRect/>
          </a:stretch>
        </p:blipFill>
        <p:spPr>
          <a:xfrm>
            <a:off x="10039764" y="429437"/>
            <a:ext cx="1842522" cy="5834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778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1143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635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1274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127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1276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1277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1278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1279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43" name="Shape 143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 rot="5400000">
            <a:off x="3920330" y="-1256504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 rot="5400000">
            <a:off x="7133430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 rot="5400000">
            <a:off x="1799430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/>
          <p:nvPr/>
        </p:nvSpPr>
        <p:spPr>
          <a:xfrm>
            <a:off x="0" y="6581889"/>
            <a:ext cx="12204876" cy="2351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ahoma"/>
              <a:buNone/>
            </a:pPr>
            <a:r>
              <a:rPr lang="en-US" sz="900" b="0" i="0" u="none" strike="noStrike" cap="none" dirty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OCT 24, 2016 | Introduction to Entrepreneurship | </a:t>
            </a:r>
            <a:fld id="{00000000-1234-1234-1234-123412341234}" type="slidenum">
              <a:rPr lang="en-US" sz="900" b="0" i="0" u="none" strike="noStrike" cap="none" smtClean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‹#›</a:t>
            </a:fld>
            <a:endParaRPr lang="en-US" sz="900" b="0" i="0" u="none" strike="noStrike" cap="none" dirty="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4" name="Shape 24"/>
          <p:cNvSpPr/>
          <p:nvPr/>
        </p:nvSpPr>
        <p:spPr>
          <a:xfrm>
            <a:off x="-12875" y="-2705"/>
            <a:ext cx="4844240" cy="158533"/>
          </a:xfrm>
          <a:prstGeom prst="rect">
            <a:avLst/>
          </a:prstGeom>
          <a:solidFill>
            <a:srgbClr val="BC000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Shape 25"/>
          <p:cNvSpPr/>
          <p:nvPr/>
        </p:nvSpPr>
        <p:spPr>
          <a:xfrm>
            <a:off x="7347760" y="6699464"/>
            <a:ext cx="4844240" cy="158533"/>
          </a:xfrm>
          <a:prstGeom prst="rect">
            <a:avLst/>
          </a:prstGeom>
          <a:solidFill>
            <a:srgbClr val="BC000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560416" y="1147862"/>
            <a:ext cx="9793380" cy="542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pic>
        <p:nvPicPr>
          <p:cNvPr id="27" name="Shape 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49478" y="434350"/>
            <a:ext cx="1400076" cy="672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831850" y="1709740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831850" y="4589464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839787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3"/>
          </p:nvPr>
        </p:nvSpPr>
        <p:spPr>
          <a:xfrm>
            <a:off x="6172201" y="1681163"/>
            <a:ext cx="5183186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6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778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1143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635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1274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127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1276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1277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1278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1279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89" marR="0" lvl="1" indent="-1268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-1267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-1266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-1265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-1264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-1263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-1261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-1260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94" marR="0" lvl="0" indent="12700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783" marR="0" lvl="1" indent="635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2971" marR="0" lvl="2" indent="1272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160" marR="0" lvl="3" indent="-1265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349" marR="0" lvl="4" indent="-1264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537" marR="0" lvl="5" indent="-1263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726" marR="0" lvl="6" indent="-1262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914" marR="0" lvl="7" indent="-1261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103" marR="0" lvl="8" indent="-1260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5" r:id="rId2"/>
    <p:sldLayoutId id="2147483666" r:id="rId3"/>
    <p:sldLayoutId id="2147483667" r:id="rId4"/>
    <p:sldLayoutId id="2147483668" r:id="rId5"/>
    <p:sldLayoutId id="214748366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-2706"/>
            <a:ext cx="9144000" cy="6860706"/>
          </a:xfrm>
          <a:prstGeom prst="rect">
            <a:avLst/>
          </a:prstGeom>
        </p:spPr>
      </p:pic>
      <p:sp>
        <p:nvSpPr>
          <p:cNvPr id="165" name="Shape 165"/>
          <p:cNvSpPr/>
          <p:nvPr/>
        </p:nvSpPr>
        <p:spPr>
          <a:xfrm>
            <a:off x="-12878" y="0"/>
            <a:ext cx="7239175" cy="6860707"/>
          </a:xfrm>
          <a:prstGeom prst="rect">
            <a:avLst/>
          </a:prstGeom>
          <a:solidFill>
            <a:srgbClr val="BC000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 lang="en-US" sz="2000" i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68" name="Shape 1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10537" y="520670"/>
            <a:ext cx="1344373" cy="68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/>
          <p:nvPr/>
        </p:nvSpPr>
        <p:spPr>
          <a:xfrm>
            <a:off x="525399" y="4474750"/>
            <a:ext cx="5614143" cy="138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en-US" sz="24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June 4</a:t>
            </a:r>
            <a:r>
              <a:rPr lang="en-US" sz="2400" baseline="300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th</a:t>
            </a:r>
            <a:r>
              <a:rPr lang="en-US" sz="2400" b="0" u="none" strike="noStrike" cap="none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, 2018</a:t>
            </a:r>
            <a:endParaRPr lang="en-US" sz="24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Presenter : Cleres David, CSE – Master 2 </a:t>
            </a:r>
          </a:p>
          <a:p>
            <a:r>
              <a:rPr lang="en-US" sz="18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Supervisor: Prof. Jamie Paik</a:t>
            </a:r>
          </a:p>
          <a:p>
            <a:endParaRPr lang="en-US" sz="18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lang="en-US" sz="1800" b="1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  <a:p>
            <a:endParaRPr sz="2000" b="1" u="none" strike="noStrike" cap="none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en-US" b="0" u="none" strike="noStrike" cap="none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École</a:t>
            </a:r>
            <a:r>
              <a:rPr lang="en-US" b="0" u="none" strike="noStrike" cap="none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 </a:t>
            </a:r>
            <a:r>
              <a:rPr lang="en-US" b="0" u="none" strike="noStrike" cap="none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Polytechnique</a:t>
            </a:r>
            <a:r>
              <a:rPr lang="en-US" b="0" u="none" strike="noStrike" cap="none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 </a:t>
            </a:r>
            <a:r>
              <a:rPr lang="en-US" b="0" u="none" strike="noStrike" cap="none" dirty="0" err="1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Fédérale</a:t>
            </a:r>
            <a:r>
              <a:rPr lang="en-US" b="0" u="none" strike="noStrike" cap="none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 de Lausanne </a:t>
            </a:r>
            <a:r>
              <a:rPr lang="mr-IN" b="0" u="none" strike="noStrike" cap="none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–</a:t>
            </a:r>
            <a:r>
              <a:rPr lang="en-US" b="0" u="none" strike="noStrike" cap="none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 EPFL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en-US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  <a:sym typeface="Calibri"/>
              </a:rPr>
              <a:t>RRL</a:t>
            </a:r>
            <a:endParaRPr lang="en-US" b="0" u="none" strike="noStrike" cap="none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  <a:sym typeface="Calibri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22680" y="851723"/>
            <a:ext cx="7168061" cy="2768599"/>
          </a:xfrm>
        </p:spPr>
        <p:txBody>
          <a:bodyPr>
            <a:norm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sz="3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SPA Toolkit </a:t>
            </a:r>
            <a:br>
              <a:rPr lang="en-US" sz="3600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</a:br>
            <a:r>
              <a:rPr lang="en-US" sz="3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  <a:t>Project Presentation</a:t>
            </a:r>
            <a:br>
              <a:rPr lang="en-US" sz="3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rPr>
            </a:br>
            <a:endParaRPr lang="en-US" sz="36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840B3C-086D-AD4E-9F9B-AC15CAE0F80B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Chalk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19050" y="484357"/>
            <a:ext cx="2389254" cy="7566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2713B6A-8C01-504A-98FF-928ACCEE6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709" y="2973116"/>
            <a:ext cx="9793380" cy="542825"/>
          </a:xfrm>
        </p:spPr>
        <p:txBody>
          <a:bodyPr/>
          <a:lstStyle/>
          <a:p>
            <a:pPr algn="ctr"/>
            <a:r>
              <a:rPr lang="en-US" b="1" dirty="0">
                <a:latin typeface="Arial" charset="0"/>
                <a:ea typeface="Arial" charset="0"/>
                <a:cs typeface="Arial" charset="0"/>
              </a:rPr>
              <a:t>Questions ? </a:t>
            </a:r>
          </a:p>
        </p:txBody>
      </p:sp>
    </p:spTree>
    <p:extLst>
      <p:ext uri="{BB962C8B-B14F-4D97-AF65-F5344CB8AC3E}">
        <p14:creationId xmlns:p14="http://schemas.microsoft.com/office/powerpoint/2010/main" val="1504343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829" y="2622996"/>
            <a:ext cx="3505200" cy="1143000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5EAE5-5538-D342-B5CF-B4991A3187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967" y="3289853"/>
            <a:ext cx="2017571" cy="27774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F3086C-257F-CE4A-A5AD-160631F51A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727" y="343451"/>
            <a:ext cx="1993811" cy="256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0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5" cy="4351338"/>
          </a:xfrm>
        </p:spPr>
        <p:txBody>
          <a:bodyPr/>
          <a:lstStyle/>
          <a:p>
            <a:pPr indent="0">
              <a:buNone/>
            </a:pPr>
            <a:endParaRPr lang="en-GB" i="1" dirty="0"/>
          </a:p>
          <a:p>
            <a:r>
              <a:rPr lang="en-GB" dirty="0"/>
              <a:t> CSE Semester Project = 8 ECTS (during the semester) </a:t>
            </a:r>
          </a:p>
          <a:p>
            <a:pPr lvl="1"/>
            <a:r>
              <a:rPr lang="en-GB" dirty="0"/>
              <a:t>Rules </a:t>
            </a:r>
          </a:p>
          <a:p>
            <a:pPr lvl="2"/>
            <a:r>
              <a:rPr lang="en-GB" dirty="0"/>
              <a:t>“The project takes between 1 and 1.5 days / week</a:t>
            </a:r>
            <a:r>
              <a:rPr lang="en-US" dirty="0"/>
              <a:t>.”</a:t>
            </a:r>
          </a:p>
          <a:p>
            <a:pPr lvl="2"/>
            <a:r>
              <a:rPr lang="en-US" dirty="0"/>
              <a:t> Weekly supervision through meetings with the PhD/ Post-Doc Student </a:t>
            </a:r>
          </a:p>
          <a:p>
            <a:pPr lvl="2"/>
            <a:r>
              <a:rPr lang="en-US" dirty="0"/>
              <a:t> Report at the end of the project </a:t>
            </a:r>
          </a:p>
          <a:p>
            <a:pPr lvl="2"/>
            <a:r>
              <a:rPr lang="en-US" dirty="0"/>
              <a:t> Oral presentation 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indent="0">
              <a:buNone/>
            </a:pPr>
            <a:endParaRPr lang="en-GB" dirty="0"/>
          </a:p>
          <a:p>
            <a:pPr indent="0">
              <a:buNone/>
            </a:pPr>
            <a:r>
              <a:rPr lang="en-GB" dirty="0"/>
              <a:t> </a:t>
            </a:r>
          </a:p>
          <a:p>
            <a:pPr indent="0">
              <a:buNone/>
            </a:pPr>
            <a:endParaRPr lang="en-GB" dirty="0"/>
          </a:p>
          <a:p>
            <a:pPr indent="0">
              <a:buNone/>
            </a:pPr>
            <a:endParaRPr lang="en-GB" i="1" dirty="0"/>
          </a:p>
          <a:p>
            <a:pPr indent="0">
              <a:buNone/>
            </a:pPr>
            <a:r>
              <a:rPr lang="en-GB" i="1" dirty="0"/>
              <a:t>									</a:t>
            </a:r>
          </a:p>
          <a:p>
            <a:pPr indent="0">
              <a:buNone/>
            </a:pPr>
            <a:endParaRPr lang="en-GB" i="1" dirty="0">
              <a:solidFill>
                <a:schemeClr val="accent6"/>
              </a:solidFill>
            </a:endParaRPr>
          </a:p>
          <a:p>
            <a:pPr lvl="1" indent="0">
              <a:buNone/>
            </a:pPr>
            <a:endParaRPr lang="en-GB" i="1" dirty="0"/>
          </a:p>
          <a:p>
            <a:pPr lvl="1" indent="0">
              <a:buNone/>
            </a:pPr>
            <a:endParaRPr lang="en-GB" i="1" dirty="0"/>
          </a:p>
          <a:p>
            <a:pPr lvl="1"/>
            <a:endParaRPr lang="en-GB" i="1" dirty="0"/>
          </a:p>
          <a:p>
            <a:endParaRPr lang="en-GB" i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Computational Science &amp; Engineering (CSE)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62B67C-A110-114F-A4EA-128648EE8649}"/>
              </a:ext>
            </a:extLst>
          </p:cNvPr>
          <p:cNvSpPr txBox="1"/>
          <p:nvPr/>
        </p:nvSpPr>
        <p:spPr>
          <a:xfrm>
            <a:off x="10145733" y="6176963"/>
            <a:ext cx="1957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Source: EPFL website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3B2D0D-8376-BF4E-A986-C4A0DE386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6405" y="4768770"/>
            <a:ext cx="4840663" cy="140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697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5" cy="4351338"/>
          </a:xfrm>
        </p:spPr>
        <p:txBody>
          <a:bodyPr/>
          <a:lstStyle/>
          <a:p>
            <a:pPr indent="0">
              <a:buNone/>
            </a:pPr>
            <a:endParaRPr lang="en-GB" i="1" dirty="0"/>
          </a:p>
          <a:p>
            <a:pPr indent="0">
              <a:buNone/>
            </a:pPr>
            <a:endParaRPr lang="en-GB" i="1" dirty="0"/>
          </a:p>
          <a:p>
            <a:pPr indent="0">
              <a:buNone/>
            </a:pPr>
            <a:endParaRPr lang="en-GB" i="1" dirty="0"/>
          </a:p>
          <a:p>
            <a:pPr indent="0">
              <a:buNone/>
            </a:pPr>
            <a:r>
              <a:rPr lang="en-GB" i="1" dirty="0"/>
              <a:t>“A </a:t>
            </a:r>
            <a:r>
              <a:rPr lang="en-GB" b="1" i="1" dirty="0"/>
              <a:t>comprehensive</a:t>
            </a:r>
            <a:r>
              <a:rPr lang="en-GB" i="1" dirty="0"/>
              <a:t>, </a:t>
            </a:r>
            <a:r>
              <a:rPr lang="en-GB" b="1" i="1" dirty="0"/>
              <a:t>cohesive</a:t>
            </a:r>
            <a:r>
              <a:rPr lang="en-GB" i="1" dirty="0"/>
              <a:t>, and </a:t>
            </a:r>
            <a:r>
              <a:rPr lang="en-GB" b="1" i="1" dirty="0"/>
              <a:t>open-source</a:t>
            </a:r>
            <a:r>
              <a:rPr lang="en-GB" i="1" dirty="0"/>
              <a:t> simulation and design tool for soft actuators using the finite element method (FEM) […]”</a:t>
            </a:r>
          </a:p>
          <a:p>
            <a:pPr indent="0">
              <a:buNone/>
            </a:pPr>
            <a:r>
              <a:rPr lang="en-GB" i="1" dirty="0"/>
              <a:t>									</a:t>
            </a:r>
          </a:p>
          <a:p>
            <a:pPr indent="0">
              <a:buNone/>
            </a:pPr>
            <a:endParaRPr lang="en-GB" i="1" dirty="0">
              <a:solidFill>
                <a:schemeClr val="accent6"/>
              </a:solidFill>
            </a:endParaRPr>
          </a:p>
          <a:p>
            <a:pPr lvl="1" indent="0">
              <a:buNone/>
            </a:pPr>
            <a:endParaRPr lang="en-GB" i="1" dirty="0"/>
          </a:p>
          <a:p>
            <a:pPr lvl="1" indent="0">
              <a:buNone/>
            </a:pPr>
            <a:endParaRPr lang="en-GB" i="1" dirty="0"/>
          </a:p>
          <a:p>
            <a:pPr lvl="1"/>
            <a:endParaRPr lang="en-GB" i="1" dirty="0"/>
          </a:p>
          <a:p>
            <a:endParaRPr lang="en-GB" i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SPA Toolkit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62B67C-A110-114F-A4EA-128648EE8649}"/>
              </a:ext>
            </a:extLst>
          </p:cNvPr>
          <p:cNvSpPr txBox="1"/>
          <p:nvPr/>
        </p:nvSpPr>
        <p:spPr>
          <a:xfrm>
            <a:off x="9485976" y="4432852"/>
            <a:ext cx="1867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Source: RRL website</a:t>
            </a:r>
          </a:p>
        </p:txBody>
      </p:sp>
    </p:spTree>
    <p:extLst>
      <p:ext uri="{BB962C8B-B14F-4D97-AF65-F5344CB8AC3E}">
        <p14:creationId xmlns:p14="http://schemas.microsoft.com/office/powerpoint/2010/main" val="788711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Oval 81">
            <a:extLst>
              <a:ext uri="{FF2B5EF4-FFF2-40B4-BE49-F238E27FC236}">
                <a16:creationId xmlns:a16="http://schemas.microsoft.com/office/drawing/2014/main" id="{C58B2217-7369-E646-86E8-1F8C0F2BCF26}"/>
              </a:ext>
            </a:extLst>
          </p:cNvPr>
          <p:cNvSpPr/>
          <p:nvPr/>
        </p:nvSpPr>
        <p:spPr>
          <a:xfrm>
            <a:off x="10559794" y="2209496"/>
            <a:ext cx="773114" cy="77311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5" cy="4351338"/>
          </a:xfrm>
        </p:spPr>
        <p:txBody>
          <a:bodyPr/>
          <a:lstStyle/>
          <a:p>
            <a:pPr indent="0">
              <a:buNone/>
            </a:pPr>
            <a:r>
              <a:rPr lang="en-GB" i="1" dirty="0"/>
              <a:t>								</a:t>
            </a:r>
          </a:p>
          <a:p>
            <a:pPr indent="0">
              <a:buNone/>
            </a:pPr>
            <a:endParaRPr lang="en-GB" i="1" dirty="0">
              <a:solidFill>
                <a:schemeClr val="accent6"/>
              </a:solidFill>
            </a:endParaRPr>
          </a:p>
          <a:p>
            <a:pPr lvl="1" indent="0">
              <a:buNone/>
            </a:pPr>
            <a:endParaRPr lang="en-GB" i="1" dirty="0"/>
          </a:p>
          <a:p>
            <a:pPr lvl="1" indent="0">
              <a:buNone/>
            </a:pPr>
            <a:endParaRPr lang="en-GB" i="1" dirty="0"/>
          </a:p>
          <a:p>
            <a:pPr lvl="1"/>
            <a:endParaRPr lang="en-GB" i="1" dirty="0"/>
          </a:p>
          <a:p>
            <a:endParaRPr lang="en-GB" i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Timeline (1)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646A0F-090A-5247-A043-98A9E7EBA492}"/>
              </a:ext>
            </a:extLst>
          </p:cNvPr>
          <p:cNvGrpSpPr/>
          <p:nvPr/>
        </p:nvGrpSpPr>
        <p:grpSpPr>
          <a:xfrm>
            <a:off x="2027671" y="3678155"/>
            <a:ext cx="3142771" cy="1782330"/>
            <a:chOff x="1059495" y="3490511"/>
            <a:chExt cx="4030604" cy="2285841"/>
          </a:xfrm>
        </p:grpSpPr>
        <p:sp>
          <p:nvSpPr>
            <p:cNvPr id="7" name="Chevron 6">
              <a:extLst>
                <a:ext uri="{FF2B5EF4-FFF2-40B4-BE49-F238E27FC236}">
                  <a16:creationId xmlns:a16="http://schemas.microsoft.com/office/drawing/2014/main" id="{F4EE81FE-5A36-1947-B0A1-2FF70AE66249}"/>
                </a:ext>
              </a:extLst>
            </p:cNvPr>
            <p:cNvSpPr/>
            <p:nvPr/>
          </p:nvSpPr>
          <p:spPr>
            <a:xfrm>
              <a:off x="2878078" y="3490511"/>
              <a:ext cx="2159238" cy="302046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0B96AC6-1F72-6F42-8ED2-7BB3B231FAF9}"/>
                </a:ext>
              </a:extLst>
            </p:cNvPr>
            <p:cNvGrpSpPr/>
            <p:nvPr/>
          </p:nvGrpSpPr>
          <p:grpSpPr>
            <a:xfrm>
              <a:off x="1059495" y="3786768"/>
              <a:ext cx="4030604" cy="1989584"/>
              <a:chOff x="1059495" y="3786768"/>
              <a:chExt cx="4030604" cy="1989584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24F9C62-29FB-3847-9FA0-6016BDF943E9}"/>
                  </a:ext>
                </a:extLst>
              </p:cNvPr>
              <p:cNvSpPr txBox="1"/>
              <p:nvPr/>
            </p:nvSpPr>
            <p:spPr>
              <a:xfrm>
                <a:off x="2813859" y="3786768"/>
                <a:ext cx="2276240" cy="8289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IN" sz="3600" b="1" dirty="0">
                    <a:solidFill>
                      <a:schemeClr val="accent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Week 3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04C5CD-C0CA-B942-B0D1-670552ABDADF}"/>
                  </a:ext>
                </a:extLst>
              </p:cNvPr>
              <p:cNvSpPr txBox="1"/>
              <p:nvPr/>
            </p:nvSpPr>
            <p:spPr>
              <a:xfrm>
                <a:off x="1059495" y="4592180"/>
                <a:ext cx="3974323" cy="1184172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marL="171450" indent="-171450">
                  <a:lnSpc>
                    <a:spcPct val="90000"/>
                  </a:lnSpc>
                  <a:buFontTx/>
                  <a:buChar char="-"/>
                </a:pPr>
                <a:r>
                  <a:rPr lang="en-US" sz="1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First ideas for a Graphical User Interface </a:t>
                </a:r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GUI</a:t>
                </a:r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171450" indent="-171450">
                  <a:lnSpc>
                    <a:spcPct val="90000"/>
                  </a:lnSpc>
                  <a:buFontTx/>
                  <a:buChar char="-"/>
                </a:pPr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Look how the interface could fit in the toolkit </a:t>
                </a:r>
              </a:p>
              <a:p>
                <a:pPr marL="171450" indent="-171450">
                  <a:lnSpc>
                    <a:spcPct val="90000"/>
                  </a:lnSpc>
                  <a:buFontTx/>
                  <a:buChar char="-"/>
                </a:pPr>
                <a:endPara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090C625-6581-A143-B4EC-DFD9ADACE0D9}"/>
              </a:ext>
            </a:extLst>
          </p:cNvPr>
          <p:cNvGrpSpPr/>
          <p:nvPr/>
        </p:nvGrpSpPr>
        <p:grpSpPr>
          <a:xfrm>
            <a:off x="99625" y="3019038"/>
            <a:ext cx="3402527" cy="2275247"/>
            <a:chOff x="-1413226" y="2645193"/>
            <a:chExt cx="4363743" cy="291800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1E752CD-9EA3-6E4D-A208-DBD84010826C}"/>
                </a:ext>
              </a:extLst>
            </p:cNvPr>
            <p:cNvSpPr txBox="1"/>
            <p:nvPr/>
          </p:nvSpPr>
          <p:spPr>
            <a:xfrm>
              <a:off x="674277" y="2645193"/>
              <a:ext cx="2276240" cy="8289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accent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Week 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D8AB32A-366B-7943-BE48-127D3FFC1182}"/>
                </a:ext>
              </a:extLst>
            </p:cNvPr>
            <p:cNvSpPr txBox="1"/>
            <p:nvPr/>
          </p:nvSpPr>
          <p:spPr>
            <a:xfrm>
              <a:off x="-1413226" y="4592181"/>
              <a:ext cx="2214270" cy="97102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171450" indent="-171450">
                <a:lnSpc>
                  <a:spcPct val="90000"/>
                </a:lnSpc>
                <a:buFontTx/>
                <a:buChar char="-"/>
              </a:pP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Set-up </a:t>
              </a: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weekly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meetings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with Alice</a:t>
              </a:r>
            </a:p>
            <a:p>
              <a:pPr marL="171450" indent="-171450">
                <a:lnSpc>
                  <a:spcPct val="90000"/>
                </a:lnSpc>
                <a:buFontTx/>
                <a:buChar char="-"/>
              </a:pPr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Getting started </a:t>
              </a:r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with the SPA Toolkit</a:t>
              </a:r>
              <a:r>
                <a: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612705F-9994-7543-8CCA-1FB3083A3A21}"/>
              </a:ext>
            </a:extLst>
          </p:cNvPr>
          <p:cNvGrpSpPr/>
          <p:nvPr/>
        </p:nvGrpSpPr>
        <p:grpSpPr>
          <a:xfrm>
            <a:off x="4962102" y="1992351"/>
            <a:ext cx="1979832" cy="1673017"/>
            <a:chOff x="4822910" y="1328467"/>
            <a:chExt cx="2539138" cy="214564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3E43F97-D384-A946-A314-D4A3FE6FAE01}"/>
                </a:ext>
              </a:extLst>
            </p:cNvPr>
            <p:cNvSpPr txBox="1"/>
            <p:nvPr/>
          </p:nvSpPr>
          <p:spPr>
            <a:xfrm>
              <a:off x="4934894" y="2645193"/>
              <a:ext cx="2276243" cy="8289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accent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Week 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316C393-EE97-3E40-A9B1-E2611716CB7B}"/>
                </a:ext>
              </a:extLst>
            </p:cNvPr>
            <p:cNvSpPr txBox="1"/>
            <p:nvPr/>
          </p:nvSpPr>
          <p:spPr>
            <a:xfrm>
              <a:off x="4822910" y="1328467"/>
              <a:ext cx="2539138" cy="1184172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171450" indent="-171450" algn="ctr">
                <a:lnSpc>
                  <a:spcPct val="90000"/>
                </a:lnSpc>
                <a:buFontTx/>
                <a:buChar char="-"/>
              </a:pPr>
              <a:r>
                <a:rPr lang="en-US" sz="1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Implementation</a:t>
              </a:r>
              <a:r>
                <a: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of the GUI </a:t>
              </a:r>
            </a:p>
            <a:p>
              <a:pPr marL="171450" indent="-171450" algn="ctr">
                <a:lnSpc>
                  <a:spcPct val="90000"/>
                </a:lnSpc>
                <a:buFontTx/>
                <a:buChar char="-"/>
              </a:pPr>
              <a:r>
                <a: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Access to the </a:t>
              </a:r>
              <a:r>
                <a:rPr lang="en-US" sz="1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SCITAS Clusters </a:t>
              </a:r>
            </a:p>
            <a:p>
              <a:pPr algn="ctr">
                <a:lnSpc>
                  <a:spcPct val="90000"/>
                </a:lnSpc>
              </a:pPr>
              <a:r>
                <a: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5E1CABC-96DD-0145-A2D6-1EAB2E5C0585}"/>
              </a:ext>
            </a:extLst>
          </p:cNvPr>
          <p:cNvGrpSpPr/>
          <p:nvPr/>
        </p:nvGrpSpPr>
        <p:grpSpPr>
          <a:xfrm>
            <a:off x="6731234" y="3909158"/>
            <a:ext cx="3102146" cy="1429094"/>
            <a:chOff x="7091823" y="3786768"/>
            <a:chExt cx="3978508" cy="183281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EE1B34D-5DD5-1C45-82F4-BDBAD9E346FB}"/>
                </a:ext>
              </a:extLst>
            </p:cNvPr>
            <p:cNvSpPr txBox="1"/>
            <p:nvPr/>
          </p:nvSpPr>
          <p:spPr>
            <a:xfrm>
              <a:off x="7091823" y="3786768"/>
              <a:ext cx="2276243" cy="8289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Week 5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837E07C-3E3B-C648-858B-F011685F5EC9}"/>
                </a:ext>
              </a:extLst>
            </p:cNvPr>
            <p:cNvSpPr txBox="1"/>
            <p:nvPr/>
          </p:nvSpPr>
          <p:spPr>
            <a:xfrm>
              <a:off x="7499303" y="5074863"/>
              <a:ext cx="3571028" cy="5447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200" b="1" dirty="0">
                  <a:solidFill>
                    <a:schemeClr val="accent3">
                      <a:lumMod val="50000"/>
                    </a:schemeClr>
                  </a:solidFill>
                </a:rPr>
                <a:t>Problems</a:t>
              </a:r>
              <a:r>
                <a:rPr lang="en-US" sz="1200" dirty="0">
                  <a:solidFill>
                    <a:schemeClr val="accent3">
                      <a:lumMod val="50000"/>
                    </a:schemeClr>
                  </a:solidFill>
                </a:rPr>
                <a:t> of library </a:t>
              </a:r>
              <a:r>
                <a:rPr lang="en-US" sz="1200" b="1" dirty="0">
                  <a:solidFill>
                    <a:schemeClr val="accent3">
                      <a:lumMod val="50000"/>
                    </a:schemeClr>
                  </a:solidFill>
                </a:rPr>
                <a:t>compatibility</a:t>
              </a:r>
              <a:r>
                <a:rPr lang="en-US" sz="1200" dirty="0">
                  <a:solidFill>
                    <a:schemeClr val="accent3">
                      <a:lumMod val="50000"/>
                    </a:schemeClr>
                  </a:solidFill>
                </a:rPr>
                <a:t> between coded GUI and clusters</a:t>
              </a:r>
              <a:endParaRPr lang="en-US" sz="1100" kern="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F3206D0-23D1-3D43-8A0A-8591686F968C}"/>
              </a:ext>
            </a:extLst>
          </p:cNvPr>
          <p:cNvGrpSpPr/>
          <p:nvPr/>
        </p:nvGrpSpPr>
        <p:grpSpPr>
          <a:xfrm>
            <a:off x="8396580" y="3019040"/>
            <a:ext cx="3311649" cy="2072639"/>
            <a:chOff x="9227631" y="2645194"/>
            <a:chExt cx="4247196" cy="265816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6AF5411-8D12-034D-9F31-3F655AF83C2C}"/>
                </a:ext>
              </a:extLst>
            </p:cNvPr>
            <p:cNvSpPr txBox="1"/>
            <p:nvPr/>
          </p:nvSpPr>
          <p:spPr>
            <a:xfrm>
              <a:off x="9227631" y="2645194"/>
              <a:ext cx="2276243" cy="8289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Week 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3FF52A-AC98-2F49-9B0C-6C202CEA6C62}"/>
                </a:ext>
              </a:extLst>
            </p:cNvPr>
            <p:cNvSpPr txBox="1"/>
            <p:nvPr/>
          </p:nvSpPr>
          <p:spPr>
            <a:xfrm>
              <a:off x="11315587" y="4758637"/>
              <a:ext cx="2159240" cy="5447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Focus on the </a:t>
              </a:r>
              <a:r>
                <a:rPr lang="en-US" sz="1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plot</a:t>
              </a:r>
              <a:r>
                <a: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generating files </a:t>
              </a:r>
            </a:p>
          </p:txBody>
        </p:sp>
      </p:grpSp>
      <p:sp>
        <p:nvSpPr>
          <p:cNvPr id="24" name="Chevron 23">
            <a:extLst>
              <a:ext uri="{FF2B5EF4-FFF2-40B4-BE49-F238E27FC236}">
                <a16:creationId xmlns:a16="http://schemas.microsoft.com/office/drawing/2014/main" id="{7B8586B8-F1DA-3943-A0FA-D65F2CD9E74F}"/>
              </a:ext>
            </a:extLst>
          </p:cNvPr>
          <p:cNvSpPr/>
          <p:nvPr/>
        </p:nvSpPr>
        <p:spPr>
          <a:xfrm>
            <a:off x="1779615" y="3678157"/>
            <a:ext cx="1683616" cy="235513"/>
          </a:xfrm>
          <a:prstGeom prst="chevron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B1594A-824F-334E-ABBD-DD62684F100C}"/>
              </a:ext>
            </a:extLst>
          </p:cNvPr>
          <p:cNvGrpSpPr/>
          <p:nvPr/>
        </p:nvGrpSpPr>
        <p:grpSpPr>
          <a:xfrm>
            <a:off x="3900921" y="2238592"/>
            <a:ext cx="773113" cy="1602224"/>
            <a:chOff x="3461938" y="1644268"/>
            <a:chExt cx="991518" cy="2054854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118D244-0F6A-D340-B86A-4B7A2EE910D1}"/>
                </a:ext>
              </a:extLst>
            </p:cNvPr>
            <p:cNvGrpSpPr/>
            <p:nvPr/>
          </p:nvGrpSpPr>
          <p:grpSpPr>
            <a:xfrm rot="10800000">
              <a:off x="3461938" y="1644268"/>
              <a:ext cx="991518" cy="2054854"/>
              <a:chOff x="1233889" y="3475613"/>
              <a:chExt cx="991518" cy="2054854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FF1BF1FE-5B00-8F4D-99B1-84DCE0589805}"/>
                  </a:ext>
                </a:extLst>
              </p:cNvPr>
              <p:cNvSpPr/>
              <p:nvPr/>
            </p:nvSpPr>
            <p:spPr>
              <a:xfrm>
                <a:off x="1233889" y="4538949"/>
                <a:ext cx="991518" cy="99151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633C93FD-41BE-6146-B3D7-04756746C96E}"/>
                  </a:ext>
                </a:extLst>
              </p:cNvPr>
              <p:cNvCxnSpPr/>
              <p:nvPr/>
            </p:nvCxnSpPr>
            <p:spPr>
              <a:xfrm>
                <a:off x="1729648" y="3537332"/>
                <a:ext cx="0" cy="1143000"/>
              </a:xfrm>
              <a:prstGeom prst="line">
                <a:avLst/>
              </a:prstGeom>
              <a:ln w="28575">
                <a:solidFill>
                  <a:schemeClr val="accent2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07D859FB-88AF-5D4D-8479-3036A227A818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FE67495-3797-EE4E-8024-13B3F041869A}"/>
                </a:ext>
              </a:extLst>
            </p:cNvPr>
            <p:cNvGrpSpPr/>
            <p:nvPr/>
          </p:nvGrpSpPr>
          <p:grpSpPr>
            <a:xfrm>
              <a:off x="3686354" y="1834843"/>
              <a:ext cx="561144" cy="610368"/>
              <a:chOff x="1065213" y="5067300"/>
              <a:chExt cx="814387" cy="885826"/>
            </a:xfrm>
            <a:solidFill>
              <a:schemeClr val="bg1"/>
            </a:solidFill>
          </p:grpSpPr>
          <p:sp>
            <p:nvSpPr>
              <p:cNvPr id="35" name="Freeform 41">
                <a:extLst>
                  <a:ext uri="{FF2B5EF4-FFF2-40B4-BE49-F238E27FC236}">
                    <a16:creationId xmlns:a16="http://schemas.microsoft.com/office/drawing/2014/main" id="{397D5F4C-9425-F84D-BBC9-AEACDEE103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95388" y="5199063"/>
                <a:ext cx="554037" cy="754063"/>
              </a:xfrm>
              <a:custGeom>
                <a:avLst/>
                <a:gdLst>
                  <a:gd name="T0" fmla="*/ 882 w 2093"/>
                  <a:gd name="T1" fmla="*/ 2543 h 2851"/>
                  <a:gd name="T2" fmla="*/ 924 w 2093"/>
                  <a:gd name="T3" fmla="*/ 2603 h 2851"/>
                  <a:gd name="T4" fmla="*/ 1172 w 2093"/>
                  <a:gd name="T5" fmla="*/ 2583 h 2851"/>
                  <a:gd name="T6" fmla="*/ 1231 w 2093"/>
                  <a:gd name="T7" fmla="*/ 2540 h 2851"/>
                  <a:gd name="T8" fmla="*/ 1045 w 2093"/>
                  <a:gd name="T9" fmla="*/ 123 h 2851"/>
                  <a:gd name="T10" fmla="*/ 755 w 2093"/>
                  <a:gd name="T11" fmla="*/ 171 h 2851"/>
                  <a:gd name="T12" fmla="*/ 502 w 2093"/>
                  <a:gd name="T13" fmla="*/ 303 h 2851"/>
                  <a:gd name="T14" fmla="*/ 301 w 2093"/>
                  <a:gd name="T15" fmla="*/ 505 h 2851"/>
                  <a:gd name="T16" fmla="*/ 170 w 2093"/>
                  <a:gd name="T17" fmla="*/ 759 h 2851"/>
                  <a:gd name="T18" fmla="*/ 123 w 2093"/>
                  <a:gd name="T19" fmla="*/ 1053 h 2851"/>
                  <a:gd name="T20" fmla="*/ 169 w 2093"/>
                  <a:gd name="T21" fmla="*/ 1343 h 2851"/>
                  <a:gd name="T22" fmla="*/ 298 w 2093"/>
                  <a:gd name="T23" fmla="*/ 1598 h 2851"/>
                  <a:gd name="T24" fmla="*/ 499 w 2093"/>
                  <a:gd name="T25" fmla="*/ 1802 h 2851"/>
                  <a:gd name="T26" fmla="*/ 758 w 2093"/>
                  <a:gd name="T27" fmla="*/ 1936 h 2851"/>
                  <a:gd name="T28" fmla="*/ 799 w 2093"/>
                  <a:gd name="T29" fmla="*/ 1979 h 2851"/>
                  <a:gd name="T30" fmla="*/ 1293 w 2093"/>
                  <a:gd name="T31" fmla="*/ 1994 h 2851"/>
                  <a:gd name="T32" fmla="*/ 1321 w 2093"/>
                  <a:gd name="T33" fmla="*/ 1942 h 2851"/>
                  <a:gd name="T34" fmla="*/ 1534 w 2093"/>
                  <a:gd name="T35" fmla="*/ 1842 h 2851"/>
                  <a:gd name="T36" fmla="*/ 1751 w 2093"/>
                  <a:gd name="T37" fmla="*/ 1655 h 2851"/>
                  <a:gd name="T38" fmla="*/ 1900 w 2093"/>
                  <a:gd name="T39" fmla="*/ 1411 h 2851"/>
                  <a:gd name="T40" fmla="*/ 1967 w 2093"/>
                  <a:gd name="T41" fmla="*/ 1128 h 2851"/>
                  <a:gd name="T42" fmla="*/ 1943 w 2093"/>
                  <a:gd name="T43" fmla="*/ 830 h 2851"/>
                  <a:gd name="T44" fmla="*/ 1831 w 2093"/>
                  <a:gd name="T45" fmla="*/ 564 h 2851"/>
                  <a:gd name="T46" fmla="*/ 1647 w 2093"/>
                  <a:gd name="T47" fmla="*/ 347 h 2851"/>
                  <a:gd name="T48" fmla="*/ 1405 w 2093"/>
                  <a:gd name="T49" fmla="*/ 197 h 2851"/>
                  <a:gd name="T50" fmla="*/ 1122 w 2093"/>
                  <a:gd name="T51" fmla="*/ 127 h 2851"/>
                  <a:gd name="T52" fmla="*/ 1208 w 2093"/>
                  <a:gd name="T53" fmla="*/ 12 h 2851"/>
                  <a:gd name="T54" fmla="*/ 1506 w 2093"/>
                  <a:gd name="T55" fmla="*/ 106 h 2851"/>
                  <a:gd name="T56" fmla="*/ 1759 w 2093"/>
                  <a:gd name="T57" fmla="*/ 282 h 2851"/>
                  <a:gd name="T58" fmla="*/ 1950 w 2093"/>
                  <a:gd name="T59" fmla="*/ 522 h 2851"/>
                  <a:gd name="T60" fmla="*/ 2065 w 2093"/>
                  <a:gd name="T61" fmla="*/ 812 h 2851"/>
                  <a:gd name="T62" fmla="*/ 2091 w 2093"/>
                  <a:gd name="T63" fmla="*/ 1130 h 2851"/>
                  <a:gd name="T64" fmla="*/ 2027 w 2093"/>
                  <a:gd name="T65" fmla="*/ 1425 h 2851"/>
                  <a:gd name="T66" fmla="*/ 1886 w 2093"/>
                  <a:gd name="T67" fmla="*/ 1684 h 2851"/>
                  <a:gd name="T68" fmla="*/ 1678 w 2093"/>
                  <a:gd name="T69" fmla="*/ 1893 h 2851"/>
                  <a:gd name="T70" fmla="*/ 1416 w 2093"/>
                  <a:gd name="T71" fmla="*/ 2039 h 2851"/>
                  <a:gd name="T72" fmla="*/ 1391 w 2093"/>
                  <a:gd name="T73" fmla="*/ 2652 h 2851"/>
                  <a:gd name="T74" fmla="*/ 1293 w 2093"/>
                  <a:gd name="T75" fmla="*/ 2789 h 2851"/>
                  <a:gd name="T76" fmla="*/ 1251 w 2093"/>
                  <a:gd name="T77" fmla="*/ 2848 h 2851"/>
                  <a:gd name="T78" fmla="*/ 825 w 2093"/>
                  <a:gd name="T79" fmla="*/ 2838 h 2851"/>
                  <a:gd name="T80" fmla="*/ 800 w 2093"/>
                  <a:gd name="T81" fmla="*/ 2665 h 2851"/>
                  <a:gd name="T82" fmla="*/ 689 w 2093"/>
                  <a:gd name="T83" fmla="*/ 2640 h 2851"/>
                  <a:gd name="T84" fmla="*/ 607 w 2093"/>
                  <a:gd name="T85" fmla="*/ 2009 h 2851"/>
                  <a:gd name="T86" fmla="*/ 357 w 2093"/>
                  <a:gd name="T87" fmla="*/ 1846 h 2851"/>
                  <a:gd name="T88" fmla="*/ 165 w 2093"/>
                  <a:gd name="T89" fmla="*/ 1622 h 2851"/>
                  <a:gd name="T90" fmla="*/ 43 w 2093"/>
                  <a:gd name="T91" fmla="*/ 1354 h 2851"/>
                  <a:gd name="T92" fmla="*/ 0 w 2093"/>
                  <a:gd name="T93" fmla="*/ 1053 h 2851"/>
                  <a:gd name="T94" fmla="*/ 48 w 2093"/>
                  <a:gd name="T95" fmla="*/ 736 h 2851"/>
                  <a:gd name="T96" fmla="*/ 184 w 2093"/>
                  <a:gd name="T97" fmla="*/ 456 h 2851"/>
                  <a:gd name="T98" fmla="*/ 393 w 2093"/>
                  <a:gd name="T99" fmla="*/ 231 h 2851"/>
                  <a:gd name="T100" fmla="*/ 657 w 2093"/>
                  <a:gd name="T101" fmla="*/ 75 h 2851"/>
                  <a:gd name="T102" fmla="*/ 965 w 2093"/>
                  <a:gd name="T103" fmla="*/ 3 h 2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93" h="2851">
                    <a:moveTo>
                      <a:pt x="800" y="2231"/>
                    </a:moveTo>
                    <a:lnTo>
                      <a:pt x="800" y="2540"/>
                    </a:lnTo>
                    <a:lnTo>
                      <a:pt x="862" y="2540"/>
                    </a:lnTo>
                    <a:lnTo>
                      <a:pt x="882" y="2543"/>
                    </a:lnTo>
                    <a:lnTo>
                      <a:pt x="899" y="2553"/>
                    </a:lnTo>
                    <a:lnTo>
                      <a:pt x="911" y="2566"/>
                    </a:lnTo>
                    <a:lnTo>
                      <a:pt x="921" y="2583"/>
                    </a:lnTo>
                    <a:lnTo>
                      <a:pt x="924" y="2603"/>
                    </a:lnTo>
                    <a:lnTo>
                      <a:pt x="924" y="2726"/>
                    </a:lnTo>
                    <a:lnTo>
                      <a:pt x="1169" y="2726"/>
                    </a:lnTo>
                    <a:lnTo>
                      <a:pt x="1169" y="2603"/>
                    </a:lnTo>
                    <a:lnTo>
                      <a:pt x="1172" y="2583"/>
                    </a:lnTo>
                    <a:lnTo>
                      <a:pt x="1182" y="2566"/>
                    </a:lnTo>
                    <a:lnTo>
                      <a:pt x="1194" y="2553"/>
                    </a:lnTo>
                    <a:lnTo>
                      <a:pt x="1211" y="2543"/>
                    </a:lnTo>
                    <a:lnTo>
                      <a:pt x="1231" y="2540"/>
                    </a:lnTo>
                    <a:lnTo>
                      <a:pt x="1293" y="2540"/>
                    </a:lnTo>
                    <a:lnTo>
                      <a:pt x="1293" y="2231"/>
                    </a:lnTo>
                    <a:lnTo>
                      <a:pt x="800" y="2231"/>
                    </a:lnTo>
                    <a:close/>
                    <a:moveTo>
                      <a:pt x="1045" y="123"/>
                    </a:moveTo>
                    <a:lnTo>
                      <a:pt x="971" y="127"/>
                    </a:lnTo>
                    <a:lnTo>
                      <a:pt x="896" y="136"/>
                    </a:lnTo>
                    <a:lnTo>
                      <a:pt x="825" y="151"/>
                    </a:lnTo>
                    <a:lnTo>
                      <a:pt x="755" y="171"/>
                    </a:lnTo>
                    <a:lnTo>
                      <a:pt x="688" y="197"/>
                    </a:lnTo>
                    <a:lnTo>
                      <a:pt x="623" y="228"/>
                    </a:lnTo>
                    <a:lnTo>
                      <a:pt x="561" y="263"/>
                    </a:lnTo>
                    <a:lnTo>
                      <a:pt x="502" y="303"/>
                    </a:lnTo>
                    <a:lnTo>
                      <a:pt x="446" y="347"/>
                    </a:lnTo>
                    <a:lnTo>
                      <a:pt x="394" y="396"/>
                    </a:lnTo>
                    <a:lnTo>
                      <a:pt x="345" y="449"/>
                    </a:lnTo>
                    <a:lnTo>
                      <a:pt x="301" y="505"/>
                    </a:lnTo>
                    <a:lnTo>
                      <a:pt x="261" y="564"/>
                    </a:lnTo>
                    <a:lnTo>
                      <a:pt x="226" y="626"/>
                    </a:lnTo>
                    <a:lnTo>
                      <a:pt x="195" y="692"/>
                    </a:lnTo>
                    <a:lnTo>
                      <a:pt x="170" y="759"/>
                    </a:lnTo>
                    <a:lnTo>
                      <a:pt x="150" y="830"/>
                    </a:lnTo>
                    <a:lnTo>
                      <a:pt x="136" y="903"/>
                    </a:lnTo>
                    <a:lnTo>
                      <a:pt x="126" y="977"/>
                    </a:lnTo>
                    <a:lnTo>
                      <a:pt x="123" y="1053"/>
                    </a:lnTo>
                    <a:lnTo>
                      <a:pt x="126" y="1128"/>
                    </a:lnTo>
                    <a:lnTo>
                      <a:pt x="135" y="1202"/>
                    </a:lnTo>
                    <a:lnTo>
                      <a:pt x="149" y="1274"/>
                    </a:lnTo>
                    <a:lnTo>
                      <a:pt x="169" y="1343"/>
                    </a:lnTo>
                    <a:lnTo>
                      <a:pt x="193" y="1411"/>
                    </a:lnTo>
                    <a:lnTo>
                      <a:pt x="224" y="1477"/>
                    </a:lnTo>
                    <a:lnTo>
                      <a:pt x="258" y="1539"/>
                    </a:lnTo>
                    <a:lnTo>
                      <a:pt x="298" y="1598"/>
                    </a:lnTo>
                    <a:lnTo>
                      <a:pt x="342" y="1655"/>
                    </a:lnTo>
                    <a:lnTo>
                      <a:pt x="391" y="1708"/>
                    </a:lnTo>
                    <a:lnTo>
                      <a:pt x="442" y="1756"/>
                    </a:lnTo>
                    <a:lnTo>
                      <a:pt x="499" y="1802"/>
                    </a:lnTo>
                    <a:lnTo>
                      <a:pt x="558" y="1842"/>
                    </a:lnTo>
                    <a:lnTo>
                      <a:pt x="621" y="1878"/>
                    </a:lnTo>
                    <a:lnTo>
                      <a:pt x="689" y="1910"/>
                    </a:lnTo>
                    <a:lnTo>
                      <a:pt x="758" y="1936"/>
                    </a:lnTo>
                    <a:lnTo>
                      <a:pt x="772" y="1942"/>
                    </a:lnTo>
                    <a:lnTo>
                      <a:pt x="784" y="1953"/>
                    </a:lnTo>
                    <a:lnTo>
                      <a:pt x="793" y="1965"/>
                    </a:lnTo>
                    <a:lnTo>
                      <a:pt x="799" y="1979"/>
                    </a:lnTo>
                    <a:lnTo>
                      <a:pt x="800" y="1994"/>
                    </a:lnTo>
                    <a:lnTo>
                      <a:pt x="800" y="2107"/>
                    </a:lnTo>
                    <a:lnTo>
                      <a:pt x="1293" y="2107"/>
                    </a:lnTo>
                    <a:lnTo>
                      <a:pt x="1293" y="1994"/>
                    </a:lnTo>
                    <a:lnTo>
                      <a:pt x="1294" y="1979"/>
                    </a:lnTo>
                    <a:lnTo>
                      <a:pt x="1300" y="1965"/>
                    </a:lnTo>
                    <a:lnTo>
                      <a:pt x="1309" y="1953"/>
                    </a:lnTo>
                    <a:lnTo>
                      <a:pt x="1321" y="1942"/>
                    </a:lnTo>
                    <a:lnTo>
                      <a:pt x="1335" y="1936"/>
                    </a:lnTo>
                    <a:lnTo>
                      <a:pt x="1404" y="1910"/>
                    </a:lnTo>
                    <a:lnTo>
                      <a:pt x="1471" y="1878"/>
                    </a:lnTo>
                    <a:lnTo>
                      <a:pt x="1534" y="1842"/>
                    </a:lnTo>
                    <a:lnTo>
                      <a:pt x="1594" y="1802"/>
                    </a:lnTo>
                    <a:lnTo>
                      <a:pt x="1651" y="1756"/>
                    </a:lnTo>
                    <a:lnTo>
                      <a:pt x="1702" y="1708"/>
                    </a:lnTo>
                    <a:lnTo>
                      <a:pt x="1751" y="1655"/>
                    </a:lnTo>
                    <a:lnTo>
                      <a:pt x="1795" y="1598"/>
                    </a:lnTo>
                    <a:lnTo>
                      <a:pt x="1835" y="1539"/>
                    </a:lnTo>
                    <a:lnTo>
                      <a:pt x="1869" y="1477"/>
                    </a:lnTo>
                    <a:lnTo>
                      <a:pt x="1900" y="1411"/>
                    </a:lnTo>
                    <a:lnTo>
                      <a:pt x="1924" y="1343"/>
                    </a:lnTo>
                    <a:lnTo>
                      <a:pt x="1944" y="1274"/>
                    </a:lnTo>
                    <a:lnTo>
                      <a:pt x="1958" y="1202"/>
                    </a:lnTo>
                    <a:lnTo>
                      <a:pt x="1967" y="1128"/>
                    </a:lnTo>
                    <a:lnTo>
                      <a:pt x="1970" y="1053"/>
                    </a:lnTo>
                    <a:lnTo>
                      <a:pt x="1967" y="977"/>
                    </a:lnTo>
                    <a:lnTo>
                      <a:pt x="1957" y="903"/>
                    </a:lnTo>
                    <a:lnTo>
                      <a:pt x="1943" y="830"/>
                    </a:lnTo>
                    <a:lnTo>
                      <a:pt x="1923" y="759"/>
                    </a:lnTo>
                    <a:lnTo>
                      <a:pt x="1898" y="692"/>
                    </a:lnTo>
                    <a:lnTo>
                      <a:pt x="1867" y="626"/>
                    </a:lnTo>
                    <a:lnTo>
                      <a:pt x="1831" y="564"/>
                    </a:lnTo>
                    <a:lnTo>
                      <a:pt x="1792" y="505"/>
                    </a:lnTo>
                    <a:lnTo>
                      <a:pt x="1747" y="449"/>
                    </a:lnTo>
                    <a:lnTo>
                      <a:pt x="1699" y="396"/>
                    </a:lnTo>
                    <a:lnTo>
                      <a:pt x="1647" y="347"/>
                    </a:lnTo>
                    <a:lnTo>
                      <a:pt x="1591" y="303"/>
                    </a:lnTo>
                    <a:lnTo>
                      <a:pt x="1532" y="263"/>
                    </a:lnTo>
                    <a:lnTo>
                      <a:pt x="1470" y="228"/>
                    </a:lnTo>
                    <a:lnTo>
                      <a:pt x="1405" y="197"/>
                    </a:lnTo>
                    <a:lnTo>
                      <a:pt x="1338" y="171"/>
                    </a:lnTo>
                    <a:lnTo>
                      <a:pt x="1268" y="151"/>
                    </a:lnTo>
                    <a:lnTo>
                      <a:pt x="1197" y="136"/>
                    </a:lnTo>
                    <a:lnTo>
                      <a:pt x="1122" y="127"/>
                    </a:lnTo>
                    <a:lnTo>
                      <a:pt x="1045" y="123"/>
                    </a:lnTo>
                    <a:close/>
                    <a:moveTo>
                      <a:pt x="1045" y="0"/>
                    </a:moveTo>
                    <a:lnTo>
                      <a:pt x="1128" y="3"/>
                    </a:lnTo>
                    <a:lnTo>
                      <a:pt x="1208" y="12"/>
                    </a:lnTo>
                    <a:lnTo>
                      <a:pt x="1286" y="27"/>
                    </a:lnTo>
                    <a:lnTo>
                      <a:pt x="1362" y="48"/>
                    </a:lnTo>
                    <a:lnTo>
                      <a:pt x="1436" y="75"/>
                    </a:lnTo>
                    <a:lnTo>
                      <a:pt x="1506" y="106"/>
                    </a:lnTo>
                    <a:lnTo>
                      <a:pt x="1574" y="143"/>
                    </a:lnTo>
                    <a:lnTo>
                      <a:pt x="1639" y="186"/>
                    </a:lnTo>
                    <a:lnTo>
                      <a:pt x="1700" y="231"/>
                    </a:lnTo>
                    <a:lnTo>
                      <a:pt x="1759" y="282"/>
                    </a:lnTo>
                    <a:lnTo>
                      <a:pt x="1813" y="337"/>
                    </a:lnTo>
                    <a:lnTo>
                      <a:pt x="1863" y="395"/>
                    </a:lnTo>
                    <a:lnTo>
                      <a:pt x="1909" y="456"/>
                    </a:lnTo>
                    <a:lnTo>
                      <a:pt x="1950" y="522"/>
                    </a:lnTo>
                    <a:lnTo>
                      <a:pt x="1987" y="590"/>
                    </a:lnTo>
                    <a:lnTo>
                      <a:pt x="2018" y="662"/>
                    </a:lnTo>
                    <a:lnTo>
                      <a:pt x="2044" y="736"/>
                    </a:lnTo>
                    <a:lnTo>
                      <a:pt x="2065" y="812"/>
                    </a:lnTo>
                    <a:lnTo>
                      <a:pt x="2081" y="890"/>
                    </a:lnTo>
                    <a:lnTo>
                      <a:pt x="2090" y="971"/>
                    </a:lnTo>
                    <a:lnTo>
                      <a:pt x="2093" y="1053"/>
                    </a:lnTo>
                    <a:lnTo>
                      <a:pt x="2091" y="1130"/>
                    </a:lnTo>
                    <a:lnTo>
                      <a:pt x="2082" y="1206"/>
                    </a:lnTo>
                    <a:lnTo>
                      <a:pt x="2069" y="1281"/>
                    </a:lnTo>
                    <a:lnTo>
                      <a:pt x="2050" y="1354"/>
                    </a:lnTo>
                    <a:lnTo>
                      <a:pt x="2027" y="1425"/>
                    </a:lnTo>
                    <a:lnTo>
                      <a:pt x="1998" y="1493"/>
                    </a:lnTo>
                    <a:lnTo>
                      <a:pt x="1965" y="1559"/>
                    </a:lnTo>
                    <a:lnTo>
                      <a:pt x="1928" y="1622"/>
                    </a:lnTo>
                    <a:lnTo>
                      <a:pt x="1886" y="1684"/>
                    </a:lnTo>
                    <a:lnTo>
                      <a:pt x="1840" y="1741"/>
                    </a:lnTo>
                    <a:lnTo>
                      <a:pt x="1789" y="1796"/>
                    </a:lnTo>
                    <a:lnTo>
                      <a:pt x="1736" y="1846"/>
                    </a:lnTo>
                    <a:lnTo>
                      <a:pt x="1678" y="1893"/>
                    </a:lnTo>
                    <a:lnTo>
                      <a:pt x="1617" y="1936"/>
                    </a:lnTo>
                    <a:lnTo>
                      <a:pt x="1553" y="1975"/>
                    </a:lnTo>
                    <a:lnTo>
                      <a:pt x="1486" y="2009"/>
                    </a:lnTo>
                    <a:lnTo>
                      <a:pt x="1416" y="2039"/>
                    </a:lnTo>
                    <a:lnTo>
                      <a:pt x="1416" y="2603"/>
                    </a:lnTo>
                    <a:lnTo>
                      <a:pt x="1413" y="2623"/>
                    </a:lnTo>
                    <a:lnTo>
                      <a:pt x="1404" y="2640"/>
                    </a:lnTo>
                    <a:lnTo>
                      <a:pt x="1391" y="2652"/>
                    </a:lnTo>
                    <a:lnTo>
                      <a:pt x="1374" y="2662"/>
                    </a:lnTo>
                    <a:lnTo>
                      <a:pt x="1354" y="2665"/>
                    </a:lnTo>
                    <a:lnTo>
                      <a:pt x="1293" y="2665"/>
                    </a:lnTo>
                    <a:lnTo>
                      <a:pt x="1293" y="2789"/>
                    </a:lnTo>
                    <a:lnTo>
                      <a:pt x="1290" y="2809"/>
                    </a:lnTo>
                    <a:lnTo>
                      <a:pt x="1280" y="2826"/>
                    </a:lnTo>
                    <a:lnTo>
                      <a:pt x="1268" y="2838"/>
                    </a:lnTo>
                    <a:lnTo>
                      <a:pt x="1251" y="2848"/>
                    </a:lnTo>
                    <a:lnTo>
                      <a:pt x="1231" y="2851"/>
                    </a:lnTo>
                    <a:lnTo>
                      <a:pt x="862" y="2851"/>
                    </a:lnTo>
                    <a:lnTo>
                      <a:pt x="842" y="2848"/>
                    </a:lnTo>
                    <a:lnTo>
                      <a:pt x="825" y="2838"/>
                    </a:lnTo>
                    <a:lnTo>
                      <a:pt x="812" y="2826"/>
                    </a:lnTo>
                    <a:lnTo>
                      <a:pt x="803" y="2809"/>
                    </a:lnTo>
                    <a:lnTo>
                      <a:pt x="800" y="2789"/>
                    </a:lnTo>
                    <a:lnTo>
                      <a:pt x="800" y="2665"/>
                    </a:lnTo>
                    <a:lnTo>
                      <a:pt x="739" y="2665"/>
                    </a:lnTo>
                    <a:lnTo>
                      <a:pt x="719" y="2662"/>
                    </a:lnTo>
                    <a:lnTo>
                      <a:pt x="702" y="2652"/>
                    </a:lnTo>
                    <a:lnTo>
                      <a:pt x="689" y="2640"/>
                    </a:lnTo>
                    <a:lnTo>
                      <a:pt x="680" y="2623"/>
                    </a:lnTo>
                    <a:lnTo>
                      <a:pt x="677" y="2603"/>
                    </a:lnTo>
                    <a:lnTo>
                      <a:pt x="677" y="2039"/>
                    </a:lnTo>
                    <a:lnTo>
                      <a:pt x="607" y="2009"/>
                    </a:lnTo>
                    <a:lnTo>
                      <a:pt x="540" y="1975"/>
                    </a:lnTo>
                    <a:lnTo>
                      <a:pt x="476" y="1936"/>
                    </a:lnTo>
                    <a:lnTo>
                      <a:pt x="415" y="1893"/>
                    </a:lnTo>
                    <a:lnTo>
                      <a:pt x="357" y="1846"/>
                    </a:lnTo>
                    <a:lnTo>
                      <a:pt x="303" y="1796"/>
                    </a:lnTo>
                    <a:lnTo>
                      <a:pt x="253" y="1741"/>
                    </a:lnTo>
                    <a:lnTo>
                      <a:pt x="207" y="1684"/>
                    </a:lnTo>
                    <a:lnTo>
                      <a:pt x="165" y="1622"/>
                    </a:lnTo>
                    <a:lnTo>
                      <a:pt x="128" y="1559"/>
                    </a:lnTo>
                    <a:lnTo>
                      <a:pt x="95" y="1493"/>
                    </a:lnTo>
                    <a:lnTo>
                      <a:pt x="66" y="1425"/>
                    </a:lnTo>
                    <a:lnTo>
                      <a:pt x="43" y="1354"/>
                    </a:lnTo>
                    <a:lnTo>
                      <a:pt x="24" y="1281"/>
                    </a:lnTo>
                    <a:lnTo>
                      <a:pt x="11" y="1206"/>
                    </a:lnTo>
                    <a:lnTo>
                      <a:pt x="2" y="1130"/>
                    </a:lnTo>
                    <a:lnTo>
                      <a:pt x="0" y="1053"/>
                    </a:lnTo>
                    <a:lnTo>
                      <a:pt x="3" y="971"/>
                    </a:lnTo>
                    <a:lnTo>
                      <a:pt x="12" y="890"/>
                    </a:lnTo>
                    <a:lnTo>
                      <a:pt x="27" y="812"/>
                    </a:lnTo>
                    <a:lnTo>
                      <a:pt x="48" y="736"/>
                    </a:lnTo>
                    <a:lnTo>
                      <a:pt x="75" y="662"/>
                    </a:lnTo>
                    <a:lnTo>
                      <a:pt x="106" y="590"/>
                    </a:lnTo>
                    <a:lnTo>
                      <a:pt x="143" y="522"/>
                    </a:lnTo>
                    <a:lnTo>
                      <a:pt x="184" y="456"/>
                    </a:lnTo>
                    <a:lnTo>
                      <a:pt x="230" y="395"/>
                    </a:lnTo>
                    <a:lnTo>
                      <a:pt x="280" y="337"/>
                    </a:lnTo>
                    <a:lnTo>
                      <a:pt x="334" y="282"/>
                    </a:lnTo>
                    <a:lnTo>
                      <a:pt x="393" y="231"/>
                    </a:lnTo>
                    <a:lnTo>
                      <a:pt x="454" y="186"/>
                    </a:lnTo>
                    <a:lnTo>
                      <a:pt x="519" y="143"/>
                    </a:lnTo>
                    <a:lnTo>
                      <a:pt x="587" y="106"/>
                    </a:lnTo>
                    <a:lnTo>
                      <a:pt x="657" y="75"/>
                    </a:lnTo>
                    <a:lnTo>
                      <a:pt x="731" y="48"/>
                    </a:lnTo>
                    <a:lnTo>
                      <a:pt x="807" y="27"/>
                    </a:lnTo>
                    <a:lnTo>
                      <a:pt x="885" y="12"/>
                    </a:lnTo>
                    <a:lnTo>
                      <a:pt x="965" y="3"/>
                    </a:lnTo>
                    <a:lnTo>
                      <a:pt x="104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6" name="Freeform 42">
                <a:extLst>
                  <a:ext uri="{FF2B5EF4-FFF2-40B4-BE49-F238E27FC236}">
                    <a16:creationId xmlns:a16="http://schemas.microsoft.com/office/drawing/2014/main" id="{25DF2758-44B6-A846-A0B4-B9F6D2718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5738" y="5067300"/>
                <a:ext cx="33337" cy="98425"/>
              </a:xfrm>
              <a:custGeom>
                <a:avLst/>
                <a:gdLst>
                  <a:gd name="T0" fmla="*/ 60 w 123"/>
                  <a:gd name="T1" fmla="*/ 0 h 372"/>
                  <a:gd name="T2" fmla="*/ 81 w 123"/>
                  <a:gd name="T3" fmla="*/ 3 h 372"/>
                  <a:gd name="T4" fmla="*/ 98 w 123"/>
                  <a:gd name="T5" fmla="*/ 12 h 372"/>
                  <a:gd name="T6" fmla="*/ 111 w 123"/>
                  <a:gd name="T7" fmla="*/ 26 h 372"/>
                  <a:gd name="T8" fmla="*/ 120 w 123"/>
                  <a:gd name="T9" fmla="*/ 43 h 372"/>
                  <a:gd name="T10" fmla="*/ 123 w 123"/>
                  <a:gd name="T11" fmla="*/ 62 h 372"/>
                  <a:gd name="T12" fmla="*/ 123 w 123"/>
                  <a:gd name="T13" fmla="*/ 310 h 372"/>
                  <a:gd name="T14" fmla="*/ 120 w 123"/>
                  <a:gd name="T15" fmla="*/ 330 h 372"/>
                  <a:gd name="T16" fmla="*/ 111 w 123"/>
                  <a:gd name="T17" fmla="*/ 347 h 372"/>
                  <a:gd name="T18" fmla="*/ 98 w 123"/>
                  <a:gd name="T19" fmla="*/ 359 h 372"/>
                  <a:gd name="T20" fmla="*/ 81 w 123"/>
                  <a:gd name="T21" fmla="*/ 369 h 372"/>
                  <a:gd name="T22" fmla="*/ 60 w 123"/>
                  <a:gd name="T23" fmla="*/ 372 h 372"/>
                  <a:gd name="T24" fmla="*/ 42 w 123"/>
                  <a:gd name="T25" fmla="*/ 369 h 372"/>
                  <a:gd name="T26" fmla="*/ 25 w 123"/>
                  <a:gd name="T27" fmla="*/ 359 h 372"/>
                  <a:gd name="T28" fmla="*/ 12 w 123"/>
                  <a:gd name="T29" fmla="*/ 347 h 372"/>
                  <a:gd name="T30" fmla="*/ 3 w 123"/>
                  <a:gd name="T31" fmla="*/ 330 h 372"/>
                  <a:gd name="T32" fmla="*/ 0 w 123"/>
                  <a:gd name="T33" fmla="*/ 310 h 372"/>
                  <a:gd name="T34" fmla="*/ 0 w 123"/>
                  <a:gd name="T35" fmla="*/ 62 h 372"/>
                  <a:gd name="T36" fmla="*/ 3 w 123"/>
                  <a:gd name="T37" fmla="*/ 43 h 372"/>
                  <a:gd name="T38" fmla="*/ 12 w 123"/>
                  <a:gd name="T39" fmla="*/ 26 h 372"/>
                  <a:gd name="T40" fmla="*/ 25 w 123"/>
                  <a:gd name="T41" fmla="*/ 12 h 372"/>
                  <a:gd name="T42" fmla="*/ 42 w 123"/>
                  <a:gd name="T43" fmla="*/ 3 h 372"/>
                  <a:gd name="T44" fmla="*/ 60 w 123"/>
                  <a:gd name="T45" fmla="*/ 0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3" h="372">
                    <a:moveTo>
                      <a:pt x="60" y="0"/>
                    </a:moveTo>
                    <a:lnTo>
                      <a:pt x="81" y="3"/>
                    </a:lnTo>
                    <a:lnTo>
                      <a:pt x="98" y="12"/>
                    </a:lnTo>
                    <a:lnTo>
                      <a:pt x="111" y="26"/>
                    </a:lnTo>
                    <a:lnTo>
                      <a:pt x="120" y="43"/>
                    </a:lnTo>
                    <a:lnTo>
                      <a:pt x="123" y="62"/>
                    </a:lnTo>
                    <a:lnTo>
                      <a:pt x="123" y="310"/>
                    </a:lnTo>
                    <a:lnTo>
                      <a:pt x="120" y="330"/>
                    </a:lnTo>
                    <a:lnTo>
                      <a:pt x="111" y="347"/>
                    </a:lnTo>
                    <a:lnTo>
                      <a:pt x="98" y="359"/>
                    </a:lnTo>
                    <a:lnTo>
                      <a:pt x="81" y="369"/>
                    </a:lnTo>
                    <a:lnTo>
                      <a:pt x="60" y="372"/>
                    </a:lnTo>
                    <a:lnTo>
                      <a:pt x="42" y="369"/>
                    </a:lnTo>
                    <a:lnTo>
                      <a:pt x="25" y="359"/>
                    </a:lnTo>
                    <a:lnTo>
                      <a:pt x="12" y="347"/>
                    </a:lnTo>
                    <a:lnTo>
                      <a:pt x="3" y="330"/>
                    </a:lnTo>
                    <a:lnTo>
                      <a:pt x="0" y="310"/>
                    </a:lnTo>
                    <a:lnTo>
                      <a:pt x="0" y="62"/>
                    </a:lnTo>
                    <a:lnTo>
                      <a:pt x="3" y="43"/>
                    </a:lnTo>
                    <a:lnTo>
                      <a:pt x="12" y="26"/>
                    </a:lnTo>
                    <a:lnTo>
                      <a:pt x="25" y="12"/>
                    </a:lnTo>
                    <a:lnTo>
                      <a:pt x="42" y="3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7" name="Freeform 43">
                <a:extLst>
                  <a:ext uri="{FF2B5EF4-FFF2-40B4-BE49-F238E27FC236}">
                    <a16:creationId xmlns:a16="http://schemas.microsoft.com/office/drawing/2014/main" id="{25A46C13-867F-4F4F-B781-D653942C6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1175" y="5461000"/>
                <a:ext cx="98425" cy="33338"/>
              </a:xfrm>
              <a:custGeom>
                <a:avLst/>
                <a:gdLst>
                  <a:gd name="T0" fmla="*/ 60 w 369"/>
                  <a:gd name="T1" fmla="*/ 0 h 123"/>
                  <a:gd name="T2" fmla="*/ 307 w 369"/>
                  <a:gd name="T3" fmla="*/ 0 h 123"/>
                  <a:gd name="T4" fmla="*/ 326 w 369"/>
                  <a:gd name="T5" fmla="*/ 3 h 123"/>
                  <a:gd name="T6" fmla="*/ 344 w 369"/>
                  <a:gd name="T7" fmla="*/ 11 h 123"/>
                  <a:gd name="T8" fmla="*/ 356 w 369"/>
                  <a:gd name="T9" fmla="*/ 25 h 123"/>
                  <a:gd name="T10" fmla="*/ 366 w 369"/>
                  <a:gd name="T11" fmla="*/ 42 h 123"/>
                  <a:gd name="T12" fmla="*/ 369 w 369"/>
                  <a:gd name="T13" fmla="*/ 61 h 123"/>
                  <a:gd name="T14" fmla="*/ 366 w 369"/>
                  <a:gd name="T15" fmla="*/ 81 h 123"/>
                  <a:gd name="T16" fmla="*/ 356 w 369"/>
                  <a:gd name="T17" fmla="*/ 98 h 123"/>
                  <a:gd name="T18" fmla="*/ 344 w 369"/>
                  <a:gd name="T19" fmla="*/ 112 h 123"/>
                  <a:gd name="T20" fmla="*/ 326 w 369"/>
                  <a:gd name="T21" fmla="*/ 120 h 123"/>
                  <a:gd name="T22" fmla="*/ 307 w 369"/>
                  <a:gd name="T23" fmla="*/ 123 h 123"/>
                  <a:gd name="T24" fmla="*/ 60 w 369"/>
                  <a:gd name="T25" fmla="*/ 123 h 123"/>
                  <a:gd name="T26" fmla="*/ 42 w 369"/>
                  <a:gd name="T27" fmla="*/ 120 h 123"/>
                  <a:gd name="T28" fmla="*/ 25 w 369"/>
                  <a:gd name="T29" fmla="*/ 112 h 123"/>
                  <a:gd name="T30" fmla="*/ 11 w 369"/>
                  <a:gd name="T31" fmla="*/ 98 h 123"/>
                  <a:gd name="T32" fmla="*/ 3 w 369"/>
                  <a:gd name="T33" fmla="*/ 81 h 123"/>
                  <a:gd name="T34" fmla="*/ 0 w 369"/>
                  <a:gd name="T35" fmla="*/ 61 h 123"/>
                  <a:gd name="T36" fmla="*/ 3 w 369"/>
                  <a:gd name="T37" fmla="*/ 42 h 123"/>
                  <a:gd name="T38" fmla="*/ 11 w 369"/>
                  <a:gd name="T39" fmla="*/ 25 h 123"/>
                  <a:gd name="T40" fmla="*/ 25 w 369"/>
                  <a:gd name="T41" fmla="*/ 11 h 123"/>
                  <a:gd name="T42" fmla="*/ 42 w 369"/>
                  <a:gd name="T43" fmla="*/ 3 h 123"/>
                  <a:gd name="T44" fmla="*/ 60 w 369"/>
                  <a:gd name="T45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9" h="123">
                    <a:moveTo>
                      <a:pt x="60" y="0"/>
                    </a:moveTo>
                    <a:lnTo>
                      <a:pt x="307" y="0"/>
                    </a:lnTo>
                    <a:lnTo>
                      <a:pt x="326" y="3"/>
                    </a:lnTo>
                    <a:lnTo>
                      <a:pt x="344" y="11"/>
                    </a:lnTo>
                    <a:lnTo>
                      <a:pt x="356" y="25"/>
                    </a:lnTo>
                    <a:lnTo>
                      <a:pt x="366" y="42"/>
                    </a:lnTo>
                    <a:lnTo>
                      <a:pt x="369" y="61"/>
                    </a:lnTo>
                    <a:lnTo>
                      <a:pt x="366" y="81"/>
                    </a:lnTo>
                    <a:lnTo>
                      <a:pt x="356" y="98"/>
                    </a:lnTo>
                    <a:lnTo>
                      <a:pt x="344" y="112"/>
                    </a:lnTo>
                    <a:lnTo>
                      <a:pt x="326" y="120"/>
                    </a:lnTo>
                    <a:lnTo>
                      <a:pt x="307" y="123"/>
                    </a:lnTo>
                    <a:lnTo>
                      <a:pt x="60" y="123"/>
                    </a:lnTo>
                    <a:lnTo>
                      <a:pt x="42" y="120"/>
                    </a:lnTo>
                    <a:lnTo>
                      <a:pt x="25" y="112"/>
                    </a:lnTo>
                    <a:lnTo>
                      <a:pt x="11" y="98"/>
                    </a:lnTo>
                    <a:lnTo>
                      <a:pt x="3" y="81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1" y="25"/>
                    </a:lnTo>
                    <a:lnTo>
                      <a:pt x="25" y="11"/>
                    </a:lnTo>
                    <a:lnTo>
                      <a:pt x="42" y="3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8" name="Freeform 44">
                <a:extLst>
                  <a:ext uri="{FF2B5EF4-FFF2-40B4-BE49-F238E27FC236}">
                    <a16:creationId xmlns:a16="http://schemas.microsoft.com/office/drawing/2014/main" id="{EE608D90-2703-3149-9198-86DB16C07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5213" y="5461000"/>
                <a:ext cx="96837" cy="33338"/>
              </a:xfrm>
              <a:custGeom>
                <a:avLst/>
                <a:gdLst>
                  <a:gd name="T0" fmla="*/ 62 w 369"/>
                  <a:gd name="T1" fmla="*/ 0 h 123"/>
                  <a:gd name="T2" fmla="*/ 308 w 369"/>
                  <a:gd name="T3" fmla="*/ 0 h 123"/>
                  <a:gd name="T4" fmla="*/ 327 w 369"/>
                  <a:gd name="T5" fmla="*/ 3 h 123"/>
                  <a:gd name="T6" fmla="*/ 344 w 369"/>
                  <a:gd name="T7" fmla="*/ 11 h 123"/>
                  <a:gd name="T8" fmla="*/ 358 w 369"/>
                  <a:gd name="T9" fmla="*/ 25 h 123"/>
                  <a:gd name="T10" fmla="*/ 366 w 369"/>
                  <a:gd name="T11" fmla="*/ 42 h 123"/>
                  <a:gd name="T12" fmla="*/ 369 w 369"/>
                  <a:gd name="T13" fmla="*/ 61 h 123"/>
                  <a:gd name="T14" fmla="*/ 366 w 369"/>
                  <a:gd name="T15" fmla="*/ 81 h 123"/>
                  <a:gd name="T16" fmla="*/ 358 w 369"/>
                  <a:gd name="T17" fmla="*/ 98 h 123"/>
                  <a:gd name="T18" fmla="*/ 344 w 369"/>
                  <a:gd name="T19" fmla="*/ 112 h 123"/>
                  <a:gd name="T20" fmla="*/ 327 w 369"/>
                  <a:gd name="T21" fmla="*/ 120 h 123"/>
                  <a:gd name="T22" fmla="*/ 308 w 369"/>
                  <a:gd name="T23" fmla="*/ 123 h 123"/>
                  <a:gd name="T24" fmla="*/ 62 w 369"/>
                  <a:gd name="T25" fmla="*/ 123 h 123"/>
                  <a:gd name="T26" fmla="*/ 43 w 369"/>
                  <a:gd name="T27" fmla="*/ 120 h 123"/>
                  <a:gd name="T28" fmla="*/ 25 w 369"/>
                  <a:gd name="T29" fmla="*/ 112 h 123"/>
                  <a:gd name="T30" fmla="*/ 13 w 369"/>
                  <a:gd name="T31" fmla="*/ 98 h 123"/>
                  <a:gd name="T32" fmla="*/ 3 w 369"/>
                  <a:gd name="T33" fmla="*/ 81 h 123"/>
                  <a:gd name="T34" fmla="*/ 0 w 369"/>
                  <a:gd name="T35" fmla="*/ 61 h 123"/>
                  <a:gd name="T36" fmla="*/ 3 w 369"/>
                  <a:gd name="T37" fmla="*/ 42 h 123"/>
                  <a:gd name="T38" fmla="*/ 13 w 369"/>
                  <a:gd name="T39" fmla="*/ 25 h 123"/>
                  <a:gd name="T40" fmla="*/ 25 w 369"/>
                  <a:gd name="T41" fmla="*/ 11 h 123"/>
                  <a:gd name="T42" fmla="*/ 43 w 369"/>
                  <a:gd name="T43" fmla="*/ 3 h 123"/>
                  <a:gd name="T44" fmla="*/ 62 w 369"/>
                  <a:gd name="T45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9" h="123">
                    <a:moveTo>
                      <a:pt x="62" y="0"/>
                    </a:moveTo>
                    <a:lnTo>
                      <a:pt x="308" y="0"/>
                    </a:lnTo>
                    <a:lnTo>
                      <a:pt x="327" y="3"/>
                    </a:lnTo>
                    <a:lnTo>
                      <a:pt x="344" y="11"/>
                    </a:lnTo>
                    <a:lnTo>
                      <a:pt x="358" y="25"/>
                    </a:lnTo>
                    <a:lnTo>
                      <a:pt x="366" y="42"/>
                    </a:lnTo>
                    <a:lnTo>
                      <a:pt x="369" y="61"/>
                    </a:lnTo>
                    <a:lnTo>
                      <a:pt x="366" y="81"/>
                    </a:lnTo>
                    <a:lnTo>
                      <a:pt x="358" y="98"/>
                    </a:lnTo>
                    <a:lnTo>
                      <a:pt x="344" y="112"/>
                    </a:lnTo>
                    <a:lnTo>
                      <a:pt x="327" y="120"/>
                    </a:lnTo>
                    <a:lnTo>
                      <a:pt x="308" y="123"/>
                    </a:lnTo>
                    <a:lnTo>
                      <a:pt x="62" y="123"/>
                    </a:lnTo>
                    <a:lnTo>
                      <a:pt x="43" y="120"/>
                    </a:lnTo>
                    <a:lnTo>
                      <a:pt x="25" y="112"/>
                    </a:lnTo>
                    <a:lnTo>
                      <a:pt x="13" y="98"/>
                    </a:lnTo>
                    <a:lnTo>
                      <a:pt x="3" y="81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3" y="25"/>
                    </a:lnTo>
                    <a:lnTo>
                      <a:pt x="25" y="11"/>
                    </a:lnTo>
                    <a:lnTo>
                      <a:pt x="43" y="3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9" name="Freeform 45">
                <a:extLst>
                  <a:ext uri="{FF2B5EF4-FFF2-40B4-BE49-F238E27FC236}">
                    <a16:creationId xmlns:a16="http://schemas.microsoft.com/office/drawing/2014/main" id="{76FD49BB-B148-9143-8EAA-5825A3195E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5925" y="5183188"/>
                <a:ext cx="79375" cy="79375"/>
              </a:xfrm>
              <a:custGeom>
                <a:avLst/>
                <a:gdLst>
                  <a:gd name="T0" fmla="*/ 236 w 297"/>
                  <a:gd name="T1" fmla="*/ 0 h 298"/>
                  <a:gd name="T2" fmla="*/ 250 w 297"/>
                  <a:gd name="T3" fmla="*/ 2 h 298"/>
                  <a:gd name="T4" fmla="*/ 265 w 297"/>
                  <a:gd name="T5" fmla="*/ 8 h 298"/>
                  <a:gd name="T6" fmla="*/ 279 w 297"/>
                  <a:gd name="T7" fmla="*/ 18 h 298"/>
                  <a:gd name="T8" fmla="*/ 289 w 297"/>
                  <a:gd name="T9" fmla="*/ 31 h 298"/>
                  <a:gd name="T10" fmla="*/ 294 w 297"/>
                  <a:gd name="T11" fmla="*/ 46 h 298"/>
                  <a:gd name="T12" fmla="*/ 297 w 297"/>
                  <a:gd name="T13" fmla="*/ 62 h 298"/>
                  <a:gd name="T14" fmla="*/ 294 w 297"/>
                  <a:gd name="T15" fmla="*/ 78 h 298"/>
                  <a:gd name="T16" fmla="*/ 289 w 297"/>
                  <a:gd name="T17" fmla="*/ 93 h 298"/>
                  <a:gd name="T18" fmla="*/ 279 w 297"/>
                  <a:gd name="T19" fmla="*/ 105 h 298"/>
                  <a:gd name="T20" fmla="*/ 105 w 297"/>
                  <a:gd name="T21" fmla="*/ 281 h 298"/>
                  <a:gd name="T22" fmla="*/ 92 w 297"/>
                  <a:gd name="T23" fmla="*/ 291 h 298"/>
                  <a:gd name="T24" fmla="*/ 77 w 297"/>
                  <a:gd name="T25" fmla="*/ 296 h 298"/>
                  <a:gd name="T26" fmla="*/ 62 w 297"/>
                  <a:gd name="T27" fmla="*/ 298 h 298"/>
                  <a:gd name="T28" fmla="*/ 46 w 297"/>
                  <a:gd name="T29" fmla="*/ 296 h 298"/>
                  <a:gd name="T30" fmla="*/ 31 w 297"/>
                  <a:gd name="T31" fmla="*/ 291 h 298"/>
                  <a:gd name="T32" fmla="*/ 17 w 297"/>
                  <a:gd name="T33" fmla="*/ 281 h 298"/>
                  <a:gd name="T34" fmla="*/ 8 w 297"/>
                  <a:gd name="T35" fmla="*/ 267 h 298"/>
                  <a:gd name="T36" fmla="*/ 2 w 297"/>
                  <a:gd name="T37" fmla="*/ 252 h 298"/>
                  <a:gd name="T38" fmla="*/ 0 w 297"/>
                  <a:gd name="T39" fmla="*/ 237 h 298"/>
                  <a:gd name="T40" fmla="*/ 2 w 297"/>
                  <a:gd name="T41" fmla="*/ 221 h 298"/>
                  <a:gd name="T42" fmla="*/ 8 w 297"/>
                  <a:gd name="T43" fmla="*/ 207 h 298"/>
                  <a:gd name="T44" fmla="*/ 17 w 297"/>
                  <a:gd name="T45" fmla="*/ 193 h 298"/>
                  <a:gd name="T46" fmla="*/ 192 w 297"/>
                  <a:gd name="T47" fmla="*/ 18 h 298"/>
                  <a:gd name="T48" fmla="*/ 205 w 297"/>
                  <a:gd name="T49" fmla="*/ 8 h 298"/>
                  <a:gd name="T50" fmla="*/ 220 w 297"/>
                  <a:gd name="T51" fmla="*/ 2 h 298"/>
                  <a:gd name="T52" fmla="*/ 236 w 297"/>
                  <a:gd name="T53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98">
                    <a:moveTo>
                      <a:pt x="236" y="0"/>
                    </a:moveTo>
                    <a:lnTo>
                      <a:pt x="250" y="2"/>
                    </a:lnTo>
                    <a:lnTo>
                      <a:pt x="265" y="8"/>
                    </a:lnTo>
                    <a:lnTo>
                      <a:pt x="279" y="18"/>
                    </a:lnTo>
                    <a:lnTo>
                      <a:pt x="289" y="31"/>
                    </a:lnTo>
                    <a:lnTo>
                      <a:pt x="294" y="46"/>
                    </a:lnTo>
                    <a:lnTo>
                      <a:pt x="297" y="62"/>
                    </a:lnTo>
                    <a:lnTo>
                      <a:pt x="294" y="78"/>
                    </a:lnTo>
                    <a:lnTo>
                      <a:pt x="289" y="93"/>
                    </a:lnTo>
                    <a:lnTo>
                      <a:pt x="279" y="105"/>
                    </a:lnTo>
                    <a:lnTo>
                      <a:pt x="105" y="281"/>
                    </a:lnTo>
                    <a:lnTo>
                      <a:pt x="92" y="291"/>
                    </a:lnTo>
                    <a:lnTo>
                      <a:pt x="77" y="296"/>
                    </a:lnTo>
                    <a:lnTo>
                      <a:pt x="62" y="298"/>
                    </a:lnTo>
                    <a:lnTo>
                      <a:pt x="46" y="296"/>
                    </a:lnTo>
                    <a:lnTo>
                      <a:pt x="31" y="291"/>
                    </a:lnTo>
                    <a:lnTo>
                      <a:pt x="17" y="281"/>
                    </a:lnTo>
                    <a:lnTo>
                      <a:pt x="8" y="267"/>
                    </a:lnTo>
                    <a:lnTo>
                      <a:pt x="2" y="252"/>
                    </a:lnTo>
                    <a:lnTo>
                      <a:pt x="0" y="237"/>
                    </a:lnTo>
                    <a:lnTo>
                      <a:pt x="2" y="221"/>
                    </a:lnTo>
                    <a:lnTo>
                      <a:pt x="8" y="207"/>
                    </a:lnTo>
                    <a:lnTo>
                      <a:pt x="17" y="193"/>
                    </a:lnTo>
                    <a:lnTo>
                      <a:pt x="192" y="18"/>
                    </a:lnTo>
                    <a:lnTo>
                      <a:pt x="205" y="8"/>
                    </a:lnTo>
                    <a:lnTo>
                      <a:pt x="220" y="2"/>
                    </a:lnTo>
                    <a:lnTo>
                      <a:pt x="23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C1682390-61D6-114D-8954-77ABF931CF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513" y="5692775"/>
                <a:ext cx="79375" cy="79375"/>
              </a:xfrm>
              <a:custGeom>
                <a:avLst/>
                <a:gdLst>
                  <a:gd name="T0" fmla="*/ 235 w 297"/>
                  <a:gd name="T1" fmla="*/ 0 h 300"/>
                  <a:gd name="T2" fmla="*/ 251 w 297"/>
                  <a:gd name="T3" fmla="*/ 3 h 300"/>
                  <a:gd name="T4" fmla="*/ 266 w 297"/>
                  <a:gd name="T5" fmla="*/ 9 h 300"/>
                  <a:gd name="T6" fmla="*/ 280 w 297"/>
                  <a:gd name="T7" fmla="*/ 19 h 300"/>
                  <a:gd name="T8" fmla="*/ 289 w 297"/>
                  <a:gd name="T9" fmla="*/ 32 h 300"/>
                  <a:gd name="T10" fmla="*/ 295 w 297"/>
                  <a:gd name="T11" fmla="*/ 47 h 300"/>
                  <a:gd name="T12" fmla="*/ 297 w 297"/>
                  <a:gd name="T13" fmla="*/ 63 h 300"/>
                  <a:gd name="T14" fmla="*/ 295 w 297"/>
                  <a:gd name="T15" fmla="*/ 79 h 300"/>
                  <a:gd name="T16" fmla="*/ 289 w 297"/>
                  <a:gd name="T17" fmla="*/ 93 h 300"/>
                  <a:gd name="T18" fmla="*/ 280 w 297"/>
                  <a:gd name="T19" fmla="*/ 106 h 300"/>
                  <a:gd name="T20" fmla="*/ 105 w 297"/>
                  <a:gd name="T21" fmla="*/ 281 h 300"/>
                  <a:gd name="T22" fmla="*/ 92 w 297"/>
                  <a:gd name="T23" fmla="*/ 292 h 300"/>
                  <a:gd name="T24" fmla="*/ 77 w 297"/>
                  <a:gd name="T25" fmla="*/ 298 h 300"/>
                  <a:gd name="T26" fmla="*/ 61 w 297"/>
                  <a:gd name="T27" fmla="*/ 300 h 300"/>
                  <a:gd name="T28" fmla="*/ 45 w 297"/>
                  <a:gd name="T29" fmla="*/ 298 h 300"/>
                  <a:gd name="T30" fmla="*/ 31 w 297"/>
                  <a:gd name="T31" fmla="*/ 292 h 300"/>
                  <a:gd name="T32" fmla="*/ 18 w 297"/>
                  <a:gd name="T33" fmla="*/ 281 h 300"/>
                  <a:gd name="T34" fmla="*/ 8 w 297"/>
                  <a:gd name="T35" fmla="*/ 269 h 300"/>
                  <a:gd name="T36" fmla="*/ 2 w 297"/>
                  <a:gd name="T37" fmla="*/ 254 h 300"/>
                  <a:gd name="T38" fmla="*/ 0 w 297"/>
                  <a:gd name="T39" fmla="*/ 238 h 300"/>
                  <a:gd name="T40" fmla="*/ 2 w 297"/>
                  <a:gd name="T41" fmla="*/ 222 h 300"/>
                  <a:gd name="T42" fmla="*/ 8 w 297"/>
                  <a:gd name="T43" fmla="*/ 207 h 300"/>
                  <a:gd name="T44" fmla="*/ 18 w 297"/>
                  <a:gd name="T45" fmla="*/ 195 h 300"/>
                  <a:gd name="T46" fmla="*/ 192 w 297"/>
                  <a:gd name="T47" fmla="*/ 19 h 300"/>
                  <a:gd name="T48" fmla="*/ 205 w 297"/>
                  <a:gd name="T49" fmla="*/ 9 h 300"/>
                  <a:gd name="T50" fmla="*/ 220 w 297"/>
                  <a:gd name="T51" fmla="*/ 3 h 300"/>
                  <a:gd name="T52" fmla="*/ 235 w 297"/>
                  <a:gd name="T53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300">
                    <a:moveTo>
                      <a:pt x="235" y="0"/>
                    </a:moveTo>
                    <a:lnTo>
                      <a:pt x="251" y="3"/>
                    </a:lnTo>
                    <a:lnTo>
                      <a:pt x="266" y="9"/>
                    </a:lnTo>
                    <a:lnTo>
                      <a:pt x="280" y="19"/>
                    </a:lnTo>
                    <a:lnTo>
                      <a:pt x="289" y="32"/>
                    </a:lnTo>
                    <a:lnTo>
                      <a:pt x="295" y="47"/>
                    </a:lnTo>
                    <a:lnTo>
                      <a:pt x="297" y="63"/>
                    </a:lnTo>
                    <a:lnTo>
                      <a:pt x="295" y="79"/>
                    </a:lnTo>
                    <a:lnTo>
                      <a:pt x="289" y="93"/>
                    </a:lnTo>
                    <a:lnTo>
                      <a:pt x="280" y="106"/>
                    </a:lnTo>
                    <a:lnTo>
                      <a:pt x="105" y="281"/>
                    </a:lnTo>
                    <a:lnTo>
                      <a:pt x="92" y="292"/>
                    </a:lnTo>
                    <a:lnTo>
                      <a:pt x="77" y="298"/>
                    </a:lnTo>
                    <a:lnTo>
                      <a:pt x="61" y="300"/>
                    </a:lnTo>
                    <a:lnTo>
                      <a:pt x="45" y="298"/>
                    </a:lnTo>
                    <a:lnTo>
                      <a:pt x="31" y="292"/>
                    </a:lnTo>
                    <a:lnTo>
                      <a:pt x="18" y="281"/>
                    </a:lnTo>
                    <a:lnTo>
                      <a:pt x="8" y="269"/>
                    </a:lnTo>
                    <a:lnTo>
                      <a:pt x="2" y="254"/>
                    </a:lnTo>
                    <a:lnTo>
                      <a:pt x="0" y="238"/>
                    </a:lnTo>
                    <a:lnTo>
                      <a:pt x="2" y="222"/>
                    </a:lnTo>
                    <a:lnTo>
                      <a:pt x="8" y="207"/>
                    </a:lnTo>
                    <a:lnTo>
                      <a:pt x="18" y="195"/>
                    </a:lnTo>
                    <a:lnTo>
                      <a:pt x="192" y="19"/>
                    </a:lnTo>
                    <a:lnTo>
                      <a:pt x="205" y="9"/>
                    </a:lnTo>
                    <a:lnTo>
                      <a:pt x="220" y="3"/>
                    </a:lnTo>
                    <a:lnTo>
                      <a:pt x="2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61E167EA-DC7B-E343-9235-9B2E3AE4E3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5925" y="5692775"/>
                <a:ext cx="79375" cy="79375"/>
              </a:xfrm>
              <a:custGeom>
                <a:avLst/>
                <a:gdLst>
                  <a:gd name="T0" fmla="*/ 62 w 297"/>
                  <a:gd name="T1" fmla="*/ 0 h 300"/>
                  <a:gd name="T2" fmla="*/ 77 w 297"/>
                  <a:gd name="T3" fmla="*/ 3 h 300"/>
                  <a:gd name="T4" fmla="*/ 92 w 297"/>
                  <a:gd name="T5" fmla="*/ 9 h 300"/>
                  <a:gd name="T6" fmla="*/ 105 w 297"/>
                  <a:gd name="T7" fmla="*/ 19 h 300"/>
                  <a:gd name="T8" fmla="*/ 279 w 297"/>
                  <a:gd name="T9" fmla="*/ 195 h 300"/>
                  <a:gd name="T10" fmla="*/ 289 w 297"/>
                  <a:gd name="T11" fmla="*/ 207 h 300"/>
                  <a:gd name="T12" fmla="*/ 294 w 297"/>
                  <a:gd name="T13" fmla="*/ 222 h 300"/>
                  <a:gd name="T14" fmla="*/ 297 w 297"/>
                  <a:gd name="T15" fmla="*/ 238 h 300"/>
                  <a:gd name="T16" fmla="*/ 294 w 297"/>
                  <a:gd name="T17" fmla="*/ 254 h 300"/>
                  <a:gd name="T18" fmla="*/ 289 w 297"/>
                  <a:gd name="T19" fmla="*/ 269 h 300"/>
                  <a:gd name="T20" fmla="*/ 279 w 297"/>
                  <a:gd name="T21" fmla="*/ 281 h 300"/>
                  <a:gd name="T22" fmla="*/ 266 w 297"/>
                  <a:gd name="T23" fmla="*/ 292 h 300"/>
                  <a:gd name="T24" fmla="*/ 251 w 297"/>
                  <a:gd name="T25" fmla="*/ 298 h 300"/>
                  <a:gd name="T26" fmla="*/ 236 w 297"/>
                  <a:gd name="T27" fmla="*/ 300 h 300"/>
                  <a:gd name="T28" fmla="*/ 220 w 297"/>
                  <a:gd name="T29" fmla="*/ 298 h 300"/>
                  <a:gd name="T30" fmla="*/ 205 w 297"/>
                  <a:gd name="T31" fmla="*/ 292 h 300"/>
                  <a:gd name="T32" fmla="*/ 192 w 297"/>
                  <a:gd name="T33" fmla="*/ 281 h 300"/>
                  <a:gd name="T34" fmla="*/ 17 w 297"/>
                  <a:gd name="T35" fmla="*/ 106 h 300"/>
                  <a:gd name="T36" fmla="*/ 8 w 297"/>
                  <a:gd name="T37" fmla="*/ 93 h 300"/>
                  <a:gd name="T38" fmla="*/ 2 w 297"/>
                  <a:gd name="T39" fmla="*/ 79 h 300"/>
                  <a:gd name="T40" fmla="*/ 0 w 297"/>
                  <a:gd name="T41" fmla="*/ 63 h 300"/>
                  <a:gd name="T42" fmla="*/ 2 w 297"/>
                  <a:gd name="T43" fmla="*/ 47 h 300"/>
                  <a:gd name="T44" fmla="*/ 8 w 297"/>
                  <a:gd name="T45" fmla="*/ 32 h 300"/>
                  <a:gd name="T46" fmla="*/ 17 w 297"/>
                  <a:gd name="T47" fmla="*/ 19 h 300"/>
                  <a:gd name="T48" fmla="*/ 31 w 297"/>
                  <a:gd name="T49" fmla="*/ 9 h 300"/>
                  <a:gd name="T50" fmla="*/ 46 w 297"/>
                  <a:gd name="T51" fmla="*/ 3 h 300"/>
                  <a:gd name="T52" fmla="*/ 62 w 297"/>
                  <a:gd name="T53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300">
                    <a:moveTo>
                      <a:pt x="62" y="0"/>
                    </a:moveTo>
                    <a:lnTo>
                      <a:pt x="77" y="3"/>
                    </a:lnTo>
                    <a:lnTo>
                      <a:pt x="92" y="9"/>
                    </a:lnTo>
                    <a:lnTo>
                      <a:pt x="105" y="19"/>
                    </a:lnTo>
                    <a:lnTo>
                      <a:pt x="279" y="195"/>
                    </a:lnTo>
                    <a:lnTo>
                      <a:pt x="289" y="207"/>
                    </a:lnTo>
                    <a:lnTo>
                      <a:pt x="294" y="222"/>
                    </a:lnTo>
                    <a:lnTo>
                      <a:pt x="297" y="238"/>
                    </a:lnTo>
                    <a:lnTo>
                      <a:pt x="294" y="254"/>
                    </a:lnTo>
                    <a:lnTo>
                      <a:pt x="289" y="269"/>
                    </a:lnTo>
                    <a:lnTo>
                      <a:pt x="279" y="281"/>
                    </a:lnTo>
                    <a:lnTo>
                      <a:pt x="266" y="292"/>
                    </a:lnTo>
                    <a:lnTo>
                      <a:pt x="251" y="298"/>
                    </a:lnTo>
                    <a:lnTo>
                      <a:pt x="236" y="300"/>
                    </a:lnTo>
                    <a:lnTo>
                      <a:pt x="220" y="298"/>
                    </a:lnTo>
                    <a:lnTo>
                      <a:pt x="205" y="292"/>
                    </a:lnTo>
                    <a:lnTo>
                      <a:pt x="192" y="281"/>
                    </a:lnTo>
                    <a:lnTo>
                      <a:pt x="17" y="106"/>
                    </a:lnTo>
                    <a:lnTo>
                      <a:pt x="8" y="93"/>
                    </a:lnTo>
                    <a:lnTo>
                      <a:pt x="2" y="79"/>
                    </a:lnTo>
                    <a:lnTo>
                      <a:pt x="0" y="63"/>
                    </a:lnTo>
                    <a:lnTo>
                      <a:pt x="2" y="47"/>
                    </a:lnTo>
                    <a:lnTo>
                      <a:pt x="8" y="32"/>
                    </a:lnTo>
                    <a:lnTo>
                      <a:pt x="17" y="19"/>
                    </a:lnTo>
                    <a:lnTo>
                      <a:pt x="31" y="9"/>
                    </a:lnTo>
                    <a:lnTo>
                      <a:pt x="46" y="3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66910D86-7EF0-B641-A58E-73FEB934E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513" y="5183188"/>
                <a:ext cx="79375" cy="79375"/>
              </a:xfrm>
              <a:custGeom>
                <a:avLst/>
                <a:gdLst>
                  <a:gd name="T0" fmla="*/ 61 w 297"/>
                  <a:gd name="T1" fmla="*/ 0 h 298"/>
                  <a:gd name="T2" fmla="*/ 77 w 297"/>
                  <a:gd name="T3" fmla="*/ 2 h 298"/>
                  <a:gd name="T4" fmla="*/ 92 w 297"/>
                  <a:gd name="T5" fmla="*/ 8 h 298"/>
                  <a:gd name="T6" fmla="*/ 105 w 297"/>
                  <a:gd name="T7" fmla="*/ 18 h 298"/>
                  <a:gd name="T8" fmla="*/ 280 w 297"/>
                  <a:gd name="T9" fmla="*/ 193 h 298"/>
                  <a:gd name="T10" fmla="*/ 289 w 297"/>
                  <a:gd name="T11" fmla="*/ 207 h 298"/>
                  <a:gd name="T12" fmla="*/ 295 w 297"/>
                  <a:gd name="T13" fmla="*/ 221 h 298"/>
                  <a:gd name="T14" fmla="*/ 297 w 297"/>
                  <a:gd name="T15" fmla="*/ 237 h 298"/>
                  <a:gd name="T16" fmla="*/ 295 w 297"/>
                  <a:gd name="T17" fmla="*/ 252 h 298"/>
                  <a:gd name="T18" fmla="*/ 289 w 297"/>
                  <a:gd name="T19" fmla="*/ 267 h 298"/>
                  <a:gd name="T20" fmla="*/ 280 w 297"/>
                  <a:gd name="T21" fmla="*/ 281 h 298"/>
                  <a:gd name="T22" fmla="*/ 266 w 297"/>
                  <a:gd name="T23" fmla="*/ 291 h 298"/>
                  <a:gd name="T24" fmla="*/ 251 w 297"/>
                  <a:gd name="T25" fmla="*/ 296 h 298"/>
                  <a:gd name="T26" fmla="*/ 235 w 297"/>
                  <a:gd name="T27" fmla="*/ 298 h 298"/>
                  <a:gd name="T28" fmla="*/ 220 w 297"/>
                  <a:gd name="T29" fmla="*/ 296 h 298"/>
                  <a:gd name="T30" fmla="*/ 205 w 297"/>
                  <a:gd name="T31" fmla="*/ 291 h 298"/>
                  <a:gd name="T32" fmla="*/ 192 w 297"/>
                  <a:gd name="T33" fmla="*/ 281 h 298"/>
                  <a:gd name="T34" fmla="*/ 18 w 297"/>
                  <a:gd name="T35" fmla="*/ 105 h 298"/>
                  <a:gd name="T36" fmla="*/ 8 w 297"/>
                  <a:gd name="T37" fmla="*/ 93 h 298"/>
                  <a:gd name="T38" fmla="*/ 2 w 297"/>
                  <a:gd name="T39" fmla="*/ 78 h 298"/>
                  <a:gd name="T40" fmla="*/ 0 w 297"/>
                  <a:gd name="T41" fmla="*/ 62 h 298"/>
                  <a:gd name="T42" fmla="*/ 2 w 297"/>
                  <a:gd name="T43" fmla="*/ 46 h 298"/>
                  <a:gd name="T44" fmla="*/ 8 w 297"/>
                  <a:gd name="T45" fmla="*/ 31 h 298"/>
                  <a:gd name="T46" fmla="*/ 18 w 297"/>
                  <a:gd name="T47" fmla="*/ 18 h 298"/>
                  <a:gd name="T48" fmla="*/ 32 w 297"/>
                  <a:gd name="T49" fmla="*/ 8 h 298"/>
                  <a:gd name="T50" fmla="*/ 47 w 297"/>
                  <a:gd name="T51" fmla="*/ 2 h 298"/>
                  <a:gd name="T52" fmla="*/ 61 w 297"/>
                  <a:gd name="T53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98">
                    <a:moveTo>
                      <a:pt x="61" y="0"/>
                    </a:moveTo>
                    <a:lnTo>
                      <a:pt x="77" y="2"/>
                    </a:lnTo>
                    <a:lnTo>
                      <a:pt x="92" y="8"/>
                    </a:lnTo>
                    <a:lnTo>
                      <a:pt x="105" y="18"/>
                    </a:lnTo>
                    <a:lnTo>
                      <a:pt x="280" y="193"/>
                    </a:lnTo>
                    <a:lnTo>
                      <a:pt x="289" y="207"/>
                    </a:lnTo>
                    <a:lnTo>
                      <a:pt x="295" y="221"/>
                    </a:lnTo>
                    <a:lnTo>
                      <a:pt x="297" y="237"/>
                    </a:lnTo>
                    <a:lnTo>
                      <a:pt x="295" y="252"/>
                    </a:lnTo>
                    <a:lnTo>
                      <a:pt x="289" y="267"/>
                    </a:lnTo>
                    <a:lnTo>
                      <a:pt x="280" y="281"/>
                    </a:lnTo>
                    <a:lnTo>
                      <a:pt x="266" y="291"/>
                    </a:lnTo>
                    <a:lnTo>
                      <a:pt x="251" y="296"/>
                    </a:lnTo>
                    <a:lnTo>
                      <a:pt x="235" y="298"/>
                    </a:lnTo>
                    <a:lnTo>
                      <a:pt x="220" y="296"/>
                    </a:lnTo>
                    <a:lnTo>
                      <a:pt x="205" y="291"/>
                    </a:lnTo>
                    <a:lnTo>
                      <a:pt x="192" y="281"/>
                    </a:lnTo>
                    <a:lnTo>
                      <a:pt x="18" y="105"/>
                    </a:lnTo>
                    <a:lnTo>
                      <a:pt x="8" y="93"/>
                    </a:lnTo>
                    <a:lnTo>
                      <a:pt x="2" y="78"/>
                    </a:lnTo>
                    <a:lnTo>
                      <a:pt x="0" y="62"/>
                    </a:lnTo>
                    <a:lnTo>
                      <a:pt x="2" y="46"/>
                    </a:lnTo>
                    <a:lnTo>
                      <a:pt x="8" y="31"/>
                    </a:lnTo>
                    <a:lnTo>
                      <a:pt x="18" y="18"/>
                    </a:lnTo>
                    <a:lnTo>
                      <a:pt x="32" y="8"/>
                    </a:lnTo>
                    <a:lnTo>
                      <a:pt x="47" y="2"/>
                    </a:lnTo>
                    <a:lnTo>
                      <a:pt x="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D4729E4A-5E6B-5C45-A42D-A65CB7B7A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0" y="5281613"/>
                <a:ext cx="212725" cy="212725"/>
              </a:xfrm>
              <a:custGeom>
                <a:avLst/>
                <a:gdLst>
                  <a:gd name="T0" fmla="*/ 737 w 800"/>
                  <a:gd name="T1" fmla="*/ 0 h 806"/>
                  <a:gd name="T2" fmla="*/ 758 w 800"/>
                  <a:gd name="T3" fmla="*/ 3 h 806"/>
                  <a:gd name="T4" fmla="*/ 775 w 800"/>
                  <a:gd name="T5" fmla="*/ 13 h 806"/>
                  <a:gd name="T6" fmla="*/ 788 w 800"/>
                  <a:gd name="T7" fmla="*/ 26 h 806"/>
                  <a:gd name="T8" fmla="*/ 797 w 800"/>
                  <a:gd name="T9" fmla="*/ 43 h 806"/>
                  <a:gd name="T10" fmla="*/ 800 w 800"/>
                  <a:gd name="T11" fmla="*/ 63 h 806"/>
                  <a:gd name="T12" fmla="*/ 797 w 800"/>
                  <a:gd name="T13" fmla="*/ 82 h 806"/>
                  <a:gd name="T14" fmla="*/ 788 w 800"/>
                  <a:gd name="T15" fmla="*/ 100 h 806"/>
                  <a:gd name="T16" fmla="*/ 775 w 800"/>
                  <a:gd name="T17" fmla="*/ 112 h 806"/>
                  <a:gd name="T18" fmla="*/ 758 w 800"/>
                  <a:gd name="T19" fmla="*/ 122 h 806"/>
                  <a:gd name="T20" fmla="*/ 737 w 800"/>
                  <a:gd name="T21" fmla="*/ 125 h 806"/>
                  <a:gd name="T22" fmla="*/ 676 w 800"/>
                  <a:gd name="T23" fmla="*/ 128 h 806"/>
                  <a:gd name="T24" fmla="*/ 615 w 800"/>
                  <a:gd name="T25" fmla="*/ 138 h 806"/>
                  <a:gd name="T26" fmla="*/ 556 w 800"/>
                  <a:gd name="T27" fmla="*/ 152 h 806"/>
                  <a:gd name="T28" fmla="*/ 499 w 800"/>
                  <a:gd name="T29" fmla="*/ 174 h 806"/>
                  <a:gd name="T30" fmla="*/ 446 w 800"/>
                  <a:gd name="T31" fmla="*/ 200 h 806"/>
                  <a:gd name="T32" fmla="*/ 394 w 800"/>
                  <a:gd name="T33" fmla="*/ 231 h 806"/>
                  <a:gd name="T34" fmla="*/ 347 w 800"/>
                  <a:gd name="T35" fmla="*/ 266 h 806"/>
                  <a:gd name="T36" fmla="*/ 303 w 800"/>
                  <a:gd name="T37" fmla="*/ 307 h 806"/>
                  <a:gd name="T38" fmla="*/ 263 w 800"/>
                  <a:gd name="T39" fmla="*/ 350 h 806"/>
                  <a:gd name="T40" fmla="*/ 228 w 800"/>
                  <a:gd name="T41" fmla="*/ 399 h 806"/>
                  <a:gd name="T42" fmla="*/ 197 w 800"/>
                  <a:gd name="T43" fmla="*/ 449 h 806"/>
                  <a:gd name="T44" fmla="*/ 172 w 800"/>
                  <a:gd name="T45" fmla="*/ 503 h 806"/>
                  <a:gd name="T46" fmla="*/ 151 w 800"/>
                  <a:gd name="T47" fmla="*/ 560 h 806"/>
                  <a:gd name="T48" fmla="*/ 135 w 800"/>
                  <a:gd name="T49" fmla="*/ 619 h 806"/>
                  <a:gd name="T50" fmla="*/ 126 w 800"/>
                  <a:gd name="T51" fmla="*/ 681 h 806"/>
                  <a:gd name="T52" fmla="*/ 122 w 800"/>
                  <a:gd name="T53" fmla="*/ 744 h 806"/>
                  <a:gd name="T54" fmla="*/ 119 w 800"/>
                  <a:gd name="T55" fmla="*/ 764 h 806"/>
                  <a:gd name="T56" fmla="*/ 111 w 800"/>
                  <a:gd name="T57" fmla="*/ 781 h 806"/>
                  <a:gd name="T58" fmla="*/ 97 w 800"/>
                  <a:gd name="T59" fmla="*/ 795 h 806"/>
                  <a:gd name="T60" fmla="*/ 80 w 800"/>
                  <a:gd name="T61" fmla="*/ 803 h 806"/>
                  <a:gd name="T62" fmla="*/ 62 w 800"/>
                  <a:gd name="T63" fmla="*/ 806 h 806"/>
                  <a:gd name="T64" fmla="*/ 42 w 800"/>
                  <a:gd name="T65" fmla="*/ 803 h 806"/>
                  <a:gd name="T66" fmla="*/ 25 w 800"/>
                  <a:gd name="T67" fmla="*/ 795 h 806"/>
                  <a:gd name="T68" fmla="*/ 11 w 800"/>
                  <a:gd name="T69" fmla="*/ 781 h 806"/>
                  <a:gd name="T70" fmla="*/ 3 w 800"/>
                  <a:gd name="T71" fmla="*/ 764 h 806"/>
                  <a:gd name="T72" fmla="*/ 0 w 800"/>
                  <a:gd name="T73" fmla="*/ 744 h 806"/>
                  <a:gd name="T74" fmla="*/ 3 w 800"/>
                  <a:gd name="T75" fmla="*/ 676 h 806"/>
                  <a:gd name="T76" fmla="*/ 11 w 800"/>
                  <a:gd name="T77" fmla="*/ 611 h 806"/>
                  <a:gd name="T78" fmla="*/ 26 w 800"/>
                  <a:gd name="T79" fmla="*/ 546 h 806"/>
                  <a:gd name="T80" fmla="*/ 46 w 800"/>
                  <a:gd name="T81" fmla="*/ 485 h 806"/>
                  <a:gd name="T82" fmla="*/ 71 w 800"/>
                  <a:gd name="T83" fmla="*/ 426 h 806"/>
                  <a:gd name="T84" fmla="*/ 100 w 800"/>
                  <a:gd name="T85" fmla="*/ 369 h 806"/>
                  <a:gd name="T86" fmla="*/ 135 w 800"/>
                  <a:gd name="T87" fmla="*/ 316 h 806"/>
                  <a:gd name="T88" fmla="*/ 174 w 800"/>
                  <a:gd name="T89" fmla="*/ 265 h 806"/>
                  <a:gd name="T90" fmla="*/ 216 w 800"/>
                  <a:gd name="T91" fmla="*/ 219 h 806"/>
                  <a:gd name="T92" fmla="*/ 263 w 800"/>
                  <a:gd name="T93" fmla="*/ 176 h 806"/>
                  <a:gd name="T94" fmla="*/ 312 w 800"/>
                  <a:gd name="T95" fmla="*/ 137 h 806"/>
                  <a:gd name="T96" fmla="*/ 366 w 800"/>
                  <a:gd name="T97" fmla="*/ 102 h 806"/>
                  <a:gd name="T98" fmla="*/ 422 w 800"/>
                  <a:gd name="T99" fmla="*/ 72 h 806"/>
                  <a:gd name="T100" fmla="*/ 481 w 800"/>
                  <a:gd name="T101" fmla="*/ 47 h 806"/>
                  <a:gd name="T102" fmla="*/ 542 w 800"/>
                  <a:gd name="T103" fmla="*/ 27 h 806"/>
                  <a:gd name="T104" fmla="*/ 606 w 800"/>
                  <a:gd name="T105" fmla="*/ 13 h 806"/>
                  <a:gd name="T106" fmla="*/ 671 w 800"/>
                  <a:gd name="T107" fmla="*/ 3 h 806"/>
                  <a:gd name="T108" fmla="*/ 737 w 800"/>
                  <a:gd name="T109" fmla="*/ 0 h 8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00" h="806">
                    <a:moveTo>
                      <a:pt x="737" y="0"/>
                    </a:moveTo>
                    <a:lnTo>
                      <a:pt x="758" y="3"/>
                    </a:lnTo>
                    <a:lnTo>
                      <a:pt x="775" y="13"/>
                    </a:lnTo>
                    <a:lnTo>
                      <a:pt x="788" y="26"/>
                    </a:lnTo>
                    <a:lnTo>
                      <a:pt x="797" y="43"/>
                    </a:lnTo>
                    <a:lnTo>
                      <a:pt x="800" y="63"/>
                    </a:lnTo>
                    <a:lnTo>
                      <a:pt x="797" y="82"/>
                    </a:lnTo>
                    <a:lnTo>
                      <a:pt x="788" y="100"/>
                    </a:lnTo>
                    <a:lnTo>
                      <a:pt x="775" y="112"/>
                    </a:lnTo>
                    <a:lnTo>
                      <a:pt x="758" y="122"/>
                    </a:lnTo>
                    <a:lnTo>
                      <a:pt x="737" y="125"/>
                    </a:lnTo>
                    <a:lnTo>
                      <a:pt x="676" y="128"/>
                    </a:lnTo>
                    <a:lnTo>
                      <a:pt x="615" y="138"/>
                    </a:lnTo>
                    <a:lnTo>
                      <a:pt x="556" y="152"/>
                    </a:lnTo>
                    <a:lnTo>
                      <a:pt x="499" y="174"/>
                    </a:lnTo>
                    <a:lnTo>
                      <a:pt x="446" y="200"/>
                    </a:lnTo>
                    <a:lnTo>
                      <a:pt x="394" y="231"/>
                    </a:lnTo>
                    <a:lnTo>
                      <a:pt x="347" y="266"/>
                    </a:lnTo>
                    <a:lnTo>
                      <a:pt x="303" y="307"/>
                    </a:lnTo>
                    <a:lnTo>
                      <a:pt x="263" y="350"/>
                    </a:lnTo>
                    <a:lnTo>
                      <a:pt x="228" y="399"/>
                    </a:lnTo>
                    <a:lnTo>
                      <a:pt x="197" y="449"/>
                    </a:lnTo>
                    <a:lnTo>
                      <a:pt x="172" y="503"/>
                    </a:lnTo>
                    <a:lnTo>
                      <a:pt x="151" y="560"/>
                    </a:lnTo>
                    <a:lnTo>
                      <a:pt x="135" y="619"/>
                    </a:lnTo>
                    <a:lnTo>
                      <a:pt x="126" y="681"/>
                    </a:lnTo>
                    <a:lnTo>
                      <a:pt x="122" y="744"/>
                    </a:lnTo>
                    <a:lnTo>
                      <a:pt x="119" y="764"/>
                    </a:lnTo>
                    <a:lnTo>
                      <a:pt x="111" y="781"/>
                    </a:lnTo>
                    <a:lnTo>
                      <a:pt x="97" y="795"/>
                    </a:lnTo>
                    <a:lnTo>
                      <a:pt x="80" y="803"/>
                    </a:lnTo>
                    <a:lnTo>
                      <a:pt x="62" y="806"/>
                    </a:lnTo>
                    <a:lnTo>
                      <a:pt x="42" y="803"/>
                    </a:lnTo>
                    <a:lnTo>
                      <a:pt x="25" y="795"/>
                    </a:lnTo>
                    <a:lnTo>
                      <a:pt x="11" y="781"/>
                    </a:lnTo>
                    <a:lnTo>
                      <a:pt x="3" y="764"/>
                    </a:lnTo>
                    <a:lnTo>
                      <a:pt x="0" y="744"/>
                    </a:lnTo>
                    <a:lnTo>
                      <a:pt x="3" y="676"/>
                    </a:lnTo>
                    <a:lnTo>
                      <a:pt x="11" y="611"/>
                    </a:lnTo>
                    <a:lnTo>
                      <a:pt x="26" y="546"/>
                    </a:lnTo>
                    <a:lnTo>
                      <a:pt x="46" y="485"/>
                    </a:lnTo>
                    <a:lnTo>
                      <a:pt x="71" y="426"/>
                    </a:lnTo>
                    <a:lnTo>
                      <a:pt x="100" y="369"/>
                    </a:lnTo>
                    <a:lnTo>
                      <a:pt x="135" y="316"/>
                    </a:lnTo>
                    <a:lnTo>
                      <a:pt x="174" y="265"/>
                    </a:lnTo>
                    <a:lnTo>
                      <a:pt x="216" y="219"/>
                    </a:lnTo>
                    <a:lnTo>
                      <a:pt x="263" y="176"/>
                    </a:lnTo>
                    <a:lnTo>
                      <a:pt x="312" y="137"/>
                    </a:lnTo>
                    <a:lnTo>
                      <a:pt x="366" y="102"/>
                    </a:lnTo>
                    <a:lnTo>
                      <a:pt x="422" y="72"/>
                    </a:lnTo>
                    <a:lnTo>
                      <a:pt x="481" y="47"/>
                    </a:lnTo>
                    <a:lnTo>
                      <a:pt x="542" y="27"/>
                    </a:lnTo>
                    <a:lnTo>
                      <a:pt x="606" y="13"/>
                    </a:lnTo>
                    <a:lnTo>
                      <a:pt x="671" y="3"/>
                    </a:lnTo>
                    <a:lnTo>
                      <a:pt x="7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27DDB76-D800-9B40-949D-D21E322B39A8}"/>
              </a:ext>
            </a:extLst>
          </p:cNvPr>
          <p:cNvGrpSpPr/>
          <p:nvPr/>
        </p:nvGrpSpPr>
        <p:grpSpPr>
          <a:xfrm>
            <a:off x="5111723" y="3678157"/>
            <a:ext cx="1683616" cy="1675079"/>
            <a:chOff x="5014793" y="3490511"/>
            <a:chExt cx="2159238" cy="2148289"/>
          </a:xfrm>
        </p:grpSpPr>
        <p:sp>
          <p:nvSpPr>
            <p:cNvPr id="48" name="Chevron 47">
              <a:extLst>
                <a:ext uri="{FF2B5EF4-FFF2-40B4-BE49-F238E27FC236}">
                  <a16:creationId xmlns:a16="http://schemas.microsoft.com/office/drawing/2014/main" id="{888D1657-3986-5D43-9351-613D8E76D8E3}"/>
                </a:ext>
              </a:extLst>
            </p:cNvPr>
            <p:cNvSpPr/>
            <p:nvPr/>
          </p:nvSpPr>
          <p:spPr>
            <a:xfrm>
              <a:off x="5014793" y="3490511"/>
              <a:ext cx="2159238" cy="302046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76C88BC2-8D4A-B74A-BDB2-CDB9E4417F17}"/>
                </a:ext>
              </a:extLst>
            </p:cNvPr>
            <p:cNvGrpSpPr/>
            <p:nvPr/>
          </p:nvGrpSpPr>
          <p:grpSpPr>
            <a:xfrm>
              <a:off x="5598653" y="3583946"/>
              <a:ext cx="991518" cy="2054854"/>
              <a:chOff x="1233889" y="3475613"/>
              <a:chExt cx="991518" cy="2054854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2B76ED1F-4951-6442-94E3-58F24B2EEDEC}"/>
                  </a:ext>
                </a:extLst>
              </p:cNvPr>
              <p:cNvSpPr/>
              <p:nvPr/>
            </p:nvSpPr>
            <p:spPr>
              <a:xfrm>
                <a:off x="1233889" y="4538949"/>
                <a:ext cx="991518" cy="99151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659B8D88-B5E1-434E-9D4E-72A17DD27953}"/>
                  </a:ext>
                </a:extLst>
              </p:cNvPr>
              <p:cNvCxnSpPr/>
              <p:nvPr/>
            </p:nvCxnSpPr>
            <p:spPr>
              <a:xfrm>
                <a:off x="1729648" y="3537332"/>
                <a:ext cx="0" cy="1143000"/>
              </a:xfrm>
              <a:prstGeom prst="line">
                <a:avLst/>
              </a:prstGeom>
              <a:ln w="28575">
                <a:solidFill>
                  <a:schemeClr val="accent3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EAC5EDD0-0CE0-0E43-A9B4-14A5F4A11D70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8B99C617-3CBC-134F-8436-A264DC96C9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43909" y="4909538"/>
              <a:ext cx="501006" cy="498321"/>
            </a:xfrm>
            <a:custGeom>
              <a:avLst/>
              <a:gdLst>
                <a:gd name="T0" fmla="*/ 2029 w 3359"/>
                <a:gd name="T1" fmla="*/ 3060 h 3341"/>
                <a:gd name="T2" fmla="*/ 2343 w 3359"/>
                <a:gd name="T3" fmla="*/ 3079 h 3341"/>
                <a:gd name="T4" fmla="*/ 2714 w 3359"/>
                <a:gd name="T5" fmla="*/ 2704 h 3341"/>
                <a:gd name="T6" fmla="*/ 817 w 3359"/>
                <a:gd name="T7" fmla="*/ 2613 h 3341"/>
                <a:gd name="T8" fmla="*/ 852 w 3359"/>
                <a:gd name="T9" fmla="*/ 2989 h 3341"/>
                <a:gd name="T10" fmla="*/ 1476 w 3359"/>
                <a:gd name="T11" fmla="*/ 3212 h 3341"/>
                <a:gd name="T12" fmla="*/ 1041 w 3359"/>
                <a:gd name="T13" fmla="*/ 2632 h 3341"/>
                <a:gd name="T14" fmla="*/ 2034 w 3359"/>
                <a:gd name="T15" fmla="*/ 2871 h 3341"/>
                <a:gd name="T16" fmla="*/ 1947 w 3359"/>
                <a:gd name="T17" fmla="*/ 2438 h 3341"/>
                <a:gd name="T18" fmla="*/ 1208 w 3359"/>
                <a:gd name="T19" fmla="*/ 2476 h 3341"/>
                <a:gd name="T20" fmla="*/ 1465 w 3359"/>
                <a:gd name="T21" fmla="*/ 3037 h 3341"/>
                <a:gd name="T22" fmla="*/ 2515 w 3359"/>
                <a:gd name="T23" fmla="*/ 2038 h 3341"/>
                <a:gd name="T24" fmla="*/ 2695 w 3359"/>
                <a:gd name="T25" fmla="*/ 2561 h 3341"/>
                <a:gd name="T26" fmla="*/ 3118 w 3359"/>
                <a:gd name="T27" fmla="*/ 2280 h 3341"/>
                <a:gd name="T28" fmla="*/ 2547 w 3359"/>
                <a:gd name="T29" fmla="*/ 1728 h 3341"/>
                <a:gd name="T30" fmla="*/ 2297 w 3359"/>
                <a:gd name="T31" fmla="*/ 2395 h 3341"/>
                <a:gd name="T32" fmla="*/ 1737 w 3359"/>
                <a:gd name="T33" fmla="*/ 1728 h 3341"/>
                <a:gd name="T34" fmla="*/ 1062 w 3359"/>
                <a:gd name="T35" fmla="*/ 2395 h 3341"/>
                <a:gd name="T36" fmla="*/ 929 w 3359"/>
                <a:gd name="T37" fmla="*/ 1728 h 3341"/>
                <a:gd name="T38" fmla="*/ 241 w 3359"/>
                <a:gd name="T39" fmla="*/ 2280 h 3341"/>
                <a:gd name="T40" fmla="*/ 664 w 3359"/>
                <a:gd name="T41" fmla="*/ 2561 h 3341"/>
                <a:gd name="T42" fmla="*/ 843 w 3359"/>
                <a:gd name="T43" fmla="*/ 2038 h 3341"/>
                <a:gd name="T44" fmla="*/ 2065 w 3359"/>
                <a:gd name="T45" fmla="*/ 944 h 3341"/>
                <a:gd name="T46" fmla="*/ 2414 w 3359"/>
                <a:gd name="T47" fmla="*/ 1400 h 3341"/>
                <a:gd name="T48" fmla="*/ 1046 w 3359"/>
                <a:gd name="T49" fmla="*/ 992 h 3341"/>
                <a:gd name="T50" fmla="*/ 1621 w 3359"/>
                <a:gd name="T51" fmla="*/ 1613 h 3341"/>
                <a:gd name="T52" fmla="*/ 2845 w 3359"/>
                <a:gd name="T53" fmla="*/ 636 h 3341"/>
                <a:gd name="T54" fmla="*/ 2461 w 3359"/>
                <a:gd name="T55" fmla="*/ 1066 h 3341"/>
                <a:gd name="T56" fmla="*/ 3235 w 3359"/>
                <a:gd name="T57" fmla="*/ 1511 h 3341"/>
                <a:gd name="T58" fmla="*/ 3018 w 3359"/>
                <a:gd name="T59" fmla="*/ 866 h 3341"/>
                <a:gd name="T60" fmla="*/ 342 w 3359"/>
                <a:gd name="T61" fmla="*/ 866 h 3341"/>
                <a:gd name="T62" fmla="*/ 125 w 3359"/>
                <a:gd name="T63" fmla="*/ 1511 h 3341"/>
                <a:gd name="T64" fmla="*/ 899 w 3359"/>
                <a:gd name="T65" fmla="*/ 1066 h 3341"/>
                <a:gd name="T66" fmla="*/ 515 w 3359"/>
                <a:gd name="T67" fmla="*/ 636 h 3341"/>
                <a:gd name="T68" fmla="*/ 2228 w 3359"/>
                <a:gd name="T69" fmla="*/ 789 h 3341"/>
                <a:gd name="T70" fmla="*/ 1813 w 3359"/>
                <a:gd name="T71" fmla="*/ 222 h 3341"/>
                <a:gd name="T72" fmla="*/ 1283 w 3359"/>
                <a:gd name="T73" fmla="*/ 529 h 3341"/>
                <a:gd name="T74" fmla="*/ 1521 w 3359"/>
                <a:gd name="T75" fmla="*/ 857 h 3341"/>
                <a:gd name="T76" fmla="*/ 2174 w 3359"/>
                <a:gd name="T77" fmla="*/ 467 h 3341"/>
                <a:gd name="T78" fmla="*/ 2682 w 3359"/>
                <a:gd name="T79" fmla="*/ 599 h 3341"/>
                <a:gd name="T80" fmla="*/ 2322 w 3359"/>
                <a:gd name="T81" fmla="*/ 253 h 3341"/>
                <a:gd name="T82" fmla="*/ 1385 w 3359"/>
                <a:gd name="T83" fmla="*/ 143 h 3341"/>
                <a:gd name="T84" fmla="*/ 803 w 3359"/>
                <a:gd name="T85" fmla="*/ 383 h 3341"/>
                <a:gd name="T86" fmla="*/ 932 w 3359"/>
                <a:gd name="T87" fmla="*/ 720 h 3341"/>
                <a:gd name="T88" fmla="*/ 1396 w 3359"/>
                <a:gd name="T89" fmla="*/ 208 h 3341"/>
                <a:gd name="T90" fmla="*/ 2047 w 3359"/>
                <a:gd name="T91" fmla="*/ 41 h 3341"/>
                <a:gd name="T92" fmla="*/ 2681 w 3359"/>
                <a:gd name="T93" fmla="*/ 331 h 3341"/>
                <a:gd name="T94" fmla="*/ 3081 w 3359"/>
                <a:gd name="T95" fmla="*/ 751 h 3341"/>
                <a:gd name="T96" fmla="*/ 3332 w 3359"/>
                <a:gd name="T97" fmla="*/ 1372 h 3341"/>
                <a:gd name="T98" fmla="*/ 3308 w 3359"/>
                <a:gd name="T99" fmla="*/ 2081 h 3341"/>
                <a:gd name="T100" fmla="*/ 3000 w 3359"/>
                <a:gd name="T101" fmla="*/ 2702 h 3341"/>
                <a:gd name="T102" fmla="*/ 2867 w 3359"/>
                <a:gd name="T103" fmla="*/ 2851 h 3341"/>
                <a:gd name="T104" fmla="*/ 2314 w 3359"/>
                <a:gd name="T105" fmla="*/ 3217 h 3341"/>
                <a:gd name="T106" fmla="*/ 1737 w 3359"/>
                <a:gd name="T107" fmla="*/ 3340 h 3341"/>
                <a:gd name="T108" fmla="*/ 1325 w 3359"/>
                <a:gd name="T109" fmla="*/ 3303 h 3341"/>
                <a:gd name="T110" fmla="*/ 712 w 3359"/>
                <a:gd name="T111" fmla="*/ 3034 h 3341"/>
                <a:gd name="T112" fmla="*/ 424 w 3359"/>
                <a:gd name="T113" fmla="*/ 2778 h 3341"/>
                <a:gd name="T114" fmla="*/ 114 w 3359"/>
                <a:gd name="T115" fmla="*/ 2273 h 3341"/>
                <a:gd name="T116" fmla="*/ 3 w 3359"/>
                <a:gd name="T117" fmla="*/ 1570 h 3341"/>
                <a:gd name="T118" fmla="*/ 182 w 3359"/>
                <a:gd name="T119" fmla="*/ 915 h 3341"/>
                <a:gd name="T120" fmla="*/ 457 w 3359"/>
                <a:gd name="T121" fmla="*/ 527 h 3341"/>
                <a:gd name="T122" fmla="*/ 1023 w 3359"/>
                <a:gd name="T123" fmla="*/ 134 h 3341"/>
                <a:gd name="T124" fmla="*/ 1654 w 3359"/>
                <a:gd name="T125" fmla="*/ 1 h 3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59" h="3341">
                  <a:moveTo>
                    <a:pt x="2363" y="2539"/>
                  </a:moveTo>
                  <a:lnTo>
                    <a:pt x="2318" y="2632"/>
                  </a:lnTo>
                  <a:lnTo>
                    <a:pt x="2269" y="2723"/>
                  </a:lnTo>
                  <a:lnTo>
                    <a:pt x="2215" y="2811"/>
                  </a:lnTo>
                  <a:lnTo>
                    <a:pt x="2157" y="2897"/>
                  </a:lnTo>
                  <a:lnTo>
                    <a:pt x="2095" y="2980"/>
                  </a:lnTo>
                  <a:lnTo>
                    <a:pt x="2029" y="3060"/>
                  </a:lnTo>
                  <a:lnTo>
                    <a:pt x="1958" y="3138"/>
                  </a:lnTo>
                  <a:lnTo>
                    <a:pt x="1884" y="3212"/>
                  </a:lnTo>
                  <a:lnTo>
                    <a:pt x="1979" y="3196"/>
                  </a:lnTo>
                  <a:lnTo>
                    <a:pt x="2074" y="3175"/>
                  </a:lnTo>
                  <a:lnTo>
                    <a:pt x="2166" y="3148"/>
                  </a:lnTo>
                  <a:lnTo>
                    <a:pt x="2255" y="3117"/>
                  </a:lnTo>
                  <a:lnTo>
                    <a:pt x="2343" y="3079"/>
                  </a:lnTo>
                  <a:lnTo>
                    <a:pt x="2426" y="3036"/>
                  </a:lnTo>
                  <a:lnTo>
                    <a:pt x="2507" y="2989"/>
                  </a:lnTo>
                  <a:lnTo>
                    <a:pt x="2585" y="2938"/>
                  </a:lnTo>
                  <a:lnTo>
                    <a:pt x="2660" y="2881"/>
                  </a:lnTo>
                  <a:lnTo>
                    <a:pt x="2731" y="2820"/>
                  </a:lnTo>
                  <a:lnTo>
                    <a:pt x="2798" y="2756"/>
                  </a:lnTo>
                  <a:lnTo>
                    <a:pt x="2714" y="2704"/>
                  </a:lnTo>
                  <a:lnTo>
                    <a:pt x="2629" y="2656"/>
                  </a:lnTo>
                  <a:lnTo>
                    <a:pt x="2542" y="2613"/>
                  </a:lnTo>
                  <a:lnTo>
                    <a:pt x="2453" y="2573"/>
                  </a:lnTo>
                  <a:lnTo>
                    <a:pt x="2363" y="2539"/>
                  </a:lnTo>
                  <a:close/>
                  <a:moveTo>
                    <a:pt x="997" y="2539"/>
                  </a:moveTo>
                  <a:lnTo>
                    <a:pt x="907" y="2573"/>
                  </a:lnTo>
                  <a:lnTo>
                    <a:pt x="817" y="2613"/>
                  </a:lnTo>
                  <a:lnTo>
                    <a:pt x="730" y="2656"/>
                  </a:lnTo>
                  <a:lnTo>
                    <a:pt x="644" y="2704"/>
                  </a:lnTo>
                  <a:lnTo>
                    <a:pt x="561" y="2756"/>
                  </a:lnTo>
                  <a:lnTo>
                    <a:pt x="629" y="2820"/>
                  </a:lnTo>
                  <a:lnTo>
                    <a:pt x="700" y="2881"/>
                  </a:lnTo>
                  <a:lnTo>
                    <a:pt x="774" y="2938"/>
                  </a:lnTo>
                  <a:lnTo>
                    <a:pt x="852" y="2989"/>
                  </a:lnTo>
                  <a:lnTo>
                    <a:pt x="933" y="3036"/>
                  </a:lnTo>
                  <a:lnTo>
                    <a:pt x="1017" y="3079"/>
                  </a:lnTo>
                  <a:lnTo>
                    <a:pt x="1104" y="3117"/>
                  </a:lnTo>
                  <a:lnTo>
                    <a:pt x="1194" y="3148"/>
                  </a:lnTo>
                  <a:lnTo>
                    <a:pt x="1286" y="3175"/>
                  </a:lnTo>
                  <a:lnTo>
                    <a:pt x="1379" y="3196"/>
                  </a:lnTo>
                  <a:lnTo>
                    <a:pt x="1476" y="3212"/>
                  </a:lnTo>
                  <a:lnTo>
                    <a:pt x="1401" y="3138"/>
                  </a:lnTo>
                  <a:lnTo>
                    <a:pt x="1331" y="3060"/>
                  </a:lnTo>
                  <a:lnTo>
                    <a:pt x="1265" y="2979"/>
                  </a:lnTo>
                  <a:lnTo>
                    <a:pt x="1202" y="2897"/>
                  </a:lnTo>
                  <a:lnTo>
                    <a:pt x="1144" y="2811"/>
                  </a:lnTo>
                  <a:lnTo>
                    <a:pt x="1091" y="2722"/>
                  </a:lnTo>
                  <a:lnTo>
                    <a:pt x="1041" y="2632"/>
                  </a:lnTo>
                  <a:lnTo>
                    <a:pt x="997" y="2539"/>
                  </a:lnTo>
                  <a:close/>
                  <a:moveTo>
                    <a:pt x="1737" y="2421"/>
                  </a:moveTo>
                  <a:lnTo>
                    <a:pt x="1737" y="3189"/>
                  </a:lnTo>
                  <a:lnTo>
                    <a:pt x="1818" y="3115"/>
                  </a:lnTo>
                  <a:lnTo>
                    <a:pt x="1895" y="3037"/>
                  </a:lnTo>
                  <a:lnTo>
                    <a:pt x="1967" y="2955"/>
                  </a:lnTo>
                  <a:lnTo>
                    <a:pt x="2034" y="2871"/>
                  </a:lnTo>
                  <a:lnTo>
                    <a:pt x="2096" y="2783"/>
                  </a:lnTo>
                  <a:lnTo>
                    <a:pt x="2153" y="2692"/>
                  </a:lnTo>
                  <a:lnTo>
                    <a:pt x="2205" y="2598"/>
                  </a:lnTo>
                  <a:lnTo>
                    <a:pt x="2252" y="2502"/>
                  </a:lnTo>
                  <a:lnTo>
                    <a:pt x="2152" y="2476"/>
                  </a:lnTo>
                  <a:lnTo>
                    <a:pt x="2050" y="2454"/>
                  </a:lnTo>
                  <a:lnTo>
                    <a:pt x="1947" y="2438"/>
                  </a:lnTo>
                  <a:lnTo>
                    <a:pt x="1843" y="2428"/>
                  </a:lnTo>
                  <a:lnTo>
                    <a:pt x="1737" y="2421"/>
                  </a:lnTo>
                  <a:close/>
                  <a:moveTo>
                    <a:pt x="1621" y="2421"/>
                  </a:moveTo>
                  <a:lnTo>
                    <a:pt x="1516" y="2428"/>
                  </a:lnTo>
                  <a:lnTo>
                    <a:pt x="1413" y="2438"/>
                  </a:lnTo>
                  <a:lnTo>
                    <a:pt x="1310" y="2454"/>
                  </a:lnTo>
                  <a:lnTo>
                    <a:pt x="1208" y="2476"/>
                  </a:lnTo>
                  <a:lnTo>
                    <a:pt x="1108" y="2502"/>
                  </a:lnTo>
                  <a:lnTo>
                    <a:pt x="1154" y="2598"/>
                  </a:lnTo>
                  <a:lnTo>
                    <a:pt x="1207" y="2692"/>
                  </a:lnTo>
                  <a:lnTo>
                    <a:pt x="1263" y="2783"/>
                  </a:lnTo>
                  <a:lnTo>
                    <a:pt x="1326" y="2871"/>
                  </a:lnTo>
                  <a:lnTo>
                    <a:pt x="1393" y="2955"/>
                  </a:lnTo>
                  <a:lnTo>
                    <a:pt x="1465" y="3037"/>
                  </a:lnTo>
                  <a:lnTo>
                    <a:pt x="1540" y="3115"/>
                  </a:lnTo>
                  <a:lnTo>
                    <a:pt x="1621" y="3189"/>
                  </a:lnTo>
                  <a:lnTo>
                    <a:pt x="1621" y="2421"/>
                  </a:lnTo>
                  <a:close/>
                  <a:moveTo>
                    <a:pt x="2547" y="1728"/>
                  </a:moveTo>
                  <a:lnTo>
                    <a:pt x="2542" y="1833"/>
                  </a:lnTo>
                  <a:lnTo>
                    <a:pt x="2531" y="1935"/>
                  </a:lnTo>
                  <a:lnTo>
                    <a:pt x="2515" y="2038"/>
                  </a:lnTo>
                  <a:lnTo>
                    <a:pt x="2495" y="2138"/>
                  </a:lnTo>
                  <a:lnTo>
                    <a:pt x="2471" y="2238"/>
                  </a:lnTo>
                  <a:lnTo>
                    <a:pt x="2442" y="2335"/>
                  </a:lnTo>
                  <a:lnTo>
                    <a:pt x="2407" y="2432"/>
                  </a:lnTo>
                  <a:lnTo>
                    <a:pt x="2505" y="2469"/>
                  </a:lnTo>
                  <a:lnTo>
                    <a:pt x="2601" y="2512"/>
                  </a:lnTo>
                  <a:lnTo>
                    <a:pt x="2695" y="2561"/>
                  </a:lnTo>
                  <a:lnTo>
                    <a:pt x="2787" y="2613"/>
                  </a:lnTo>
                  <a:lnTo>
                    <a:pt x="2877" y="2669"/>
                  </a:lnTo>
                  <a:lnTo>
                    <a:pt x="2933" y="2598"/>
                  </a:lnTo>
                  <a:lnTo>
                    <a:pt x="2987" y="2523"/>
                  </a:lnTo>
                  <a:lnTo>
                    <a:pt x="3036" y="2445"/>
                  </a:lnTo>
                  <a:lnTo>
                    <a:pt x="3079" y="2364"/>
                  </a:lnTo>
                  <a:lnTo>
                    <a:pt x="3118" y="2280"/>
                  </a:lnTo>
                  <a:lnTo>
                    <a:pt x="3152" y="2193"/>
                  </a:lnTo>
                  <a:lnTo>
                    <a:pt x="3181" y="2104"/>
                  </a:lnTo>
                  <a:lnTo>
                    <a:pt x="3205" y="2013"/>
                  </a:lnTo>
                  <a:lnTo>
                    <a:pt x="3223" y="1920"/>
                  </a:lnTo>
                  <a:lnTo>
                    <a:pt x="3236" y="1825"/>
                  </a:lnTo>
                  <a:lnTo>
                    <a:pt x="3242" y="1728"/>
                  </a:lnTo>
                  <a:lnTo>
                    <a:pt x="2547" y="1728"/>
                  </a:lnTo>
                  <a:close/>
                  <a:moveTo>
                    <a:pt x="1737" y="1728"/>
                  </a:moveTo>
                  <a:lnTo>
                    <a:pt x="1737" y="2306"/>
                  </a:lnTo>
                  <a:lnTo>
                    <a:pt x="1852" y="2312"/>
                  </a:lnTo>
                  <a:lnTo>
                    <a:pt x="1966" y="2324"/>
                  </a:lnTo>
                  <a:lnTo>
                    <a:pt x="2077" y="2342"/>
                  </a:lnTo>
                  <a:lnTo>
                    <a:pt x="2188" y="2366"/>
                  </a:lnTo>
                  <a:lnTo>
                    <a:pt x="2297" y="2395"/>
                  </a:lnTo>
                  <a:lnTo>
                    <a:pt x="2335" y="2289"/>
                  </a:lnTo>
                  <a:lnTo>
                    <a:pt x="2367" y="2180"/>
                  </a:lnTo>
                  <a:lnTo>
                    <a:pt x="2392" y="2069"/>
                  </a:lnTo>
                  <a:lnTo>
                    <a:pt x="2411" y="1957"/>
                  </a:lnTo>
                  <a:lnTo>
                    <a:pt x="2425" y="1843"/>
                  </a:lnTo>
                  <a:lnTo>
                    <a:pt x="2431" y="1728"/>
                  </a:lnTo>
                  <a:lnTo>
                    <a:pt x="1737" y="1728"/>
                  </a:lnTo>
                  <a:close/>
                  <a:moveTo>
                    <a:pt x="929" y="1728"/>
                  </a:moveTo>
                  <a:lnTo>
                    <a:pt x="935" y="1843"/>
                  </a:lnTo>
                  <a:lnTo>
                    <a:pt x="949" y="1957"/>
                  </a:lnTo>
                  <a:lnTo>
                    <a:pt x="968" y="2069"/>
                  </a:lnTo>
                  <a:lnTo>
                    <a:pt x="993" y="2180"/>
                  </a:lnTo>
                  <a:lnTo>
                    <a:pt x="1024" y="2288"/>
                  </a:lnTo>
                  <a:lnTo>
                    <a:pt x="1062" y="2395"/>
                  </a:lnTo>
                  <a:lnTo>
                    <a:pt x="1172" y="2366"/>
                  </a:lnTo>
                  <a:lnTo>
                    <a:pt x="1282" y="2342"/>
                  </a:lnTo>
                  <a:lnTo>
                    <a:pt x="1394" y="2324"/>
                  </a:lnTo>
                  <a:lnTo>
                    <a:pt x="1508" y="2312"/>
                  </a:lnTo>
                  <a:lnTo>
                    <a:pt x="1621" y="2306"/>
                  </a:lnTo>
                  <a:lnTo>
                    <a:pt x="1621" y="1728"/>
                  </a:lnTo>
                  <a:lnTo>
                    <a:pt x="929" y="1728"/>
                  </a:lnTo>
                  <a:close/>
                  <a:moveTo>
                    <a:pt x="118" y="1728"/>
                  </a:moveTo>
                  <a:lnTo>
                    <a:pt x="124" y="1825"/>
                  </a:lnTo>
                  <a:lnTo>
                    <a:pt x="137" y="1920"/>
                  </a:lnTo>
                  <a:lnTo>
                    <a:pt x="155" y="2013"/>
                  </a:lnTo>
                  <a:lnTo>
                    <a:pt x="178" y="2104"/>
                  </a:lnTo>
                  <a:lnTo>
                    <a:pt x="207" y="2193"/>
                  </a:lnTo>
                  <a:lnTo>
                    <a:pt x="241" y="2280"/>
                  </a:lnTo>
                  <a:lnTo>
                    <a:pt x="280" y="2364"/>
                  </a:lnTo>
                  <a:lnTo>
                    <a:pt x="324" y="2445"/>
                  </a:lnTo>
                  <a:lnTo>
                    <a:pt x="373" y="2523"/>
                  </a:lnTo>
                  <a:lnTo>
                    <a:pt x="425" y="2598"/>
                  </a:lnTo>
                  <a:lnTo>
                    <a:pt x="483" y="2669"/>
                  </a:lnTo>
                  <a:lnTo>
                    <a:pt x="573" y="2613"/>
                  </a:lnTo>
                  <a:lnTo>
                    <a:pt x="664" y="2561"/>
                  </a:lnTo>
                  <a:lnTo>
                    <a:pt x="758" y="2512"/>
                  </a:lnTo>
                  <a:lnTo>
                    <a:pt x="855" y="2469"/>
                  </a:lnTo>
                  <a:lnTo>
                    <a:pt x="953" y="2432"/>
                  </a:lnTo>
                  <a:lnTo>
                    <a:pt x="918" y="2335"/>
                  </a:lnTo>
                  <a:lnTo>
                    <a:pt x="889" y="2238"/>
                  </a:lnTo>
                  <a:lnTo>
                    <a:pt x="863" y="2138"/>
                  </a:lnTo>
                  <a:lnTo>
                    <a:pt x="843" y="2038"/>
                  </a:lnTo>
                  <a:lnTo>
                    <a:pt x="829" y="1935"/>
                  </a:lnTo>
                  <a:lnTo>
                    <a:pt x="818" y="1833"/>
                  </a:lnTo>
                  <a:lnTo>
                    <a:pt x="813" y="1728"/>
                  </a:lnTo>
                  <a:lnTo>
                    <a:pt x="118" y="1728"/>
                  </a:lnTo>
                  <a:close/>
                  <a:moveTo>
                    <a:pt x="2276" y="894"/>
                  </a:moveTo>
                  <a:lnTo>
                    <a:pt x="2171" y="922"/>
                  </a:lnTo>
                  <a:lnTo>
                    <a:pt x="2065" y="944"/>
                  </a:lnTo>
                  <a:lnTo>
                    <a:pt x="1956" y="960"/>
                  </a:lnTo>
                  <a:lnTo>
                    <a:pt x="1848" y="972"/>
                  </a:lnTo>
                  <a:lnTo>
                    <a:pt x="1737" y="977"/>
                  </a:lnTo>
                  <a:lnTo>
                    <a:pt x="1737" y="1613"/>
                  </a:lnTo>
                  <a:lnTo>
                    <a:pt x="2431" y="1613"/>
                  </a:lnTo>
                  <a:lnTo>
                    <a:pt x="2425" y="1506"/>
                  </a:lnTo>
                  <a:lnTo>
                    <a:pt x="2414" y="1400"/>
                  </a:lnTo>
                  <a:lnTo>
                    <a:pt x="2397" y="1295"/>
                  </a:lnTo>
                  <a:lnTo>
                    <a:pt x="2374" y="1193"/>
                  </a:lnTo>
                  <a:lnTo>
                    <a:pt x="2347" y="1091"/>
                  </a:lnTo>
                  <a:lnTo>
                    <a:pt x="2314" y="992"/>
                  </a:lnTo>
                  <a:lnTo>
                    <a:pt x="2276" y="894"/>
                  </a:lnTo>
                  <a:close/>
                  <a:moveTo>
                    <a:pt x="1083" y="894"/>
                  </a:moveTo>
                  <a:lnTo>
                    <a:pt x="1046" y="992"/>
                  </a:lnTo>
                  <a:lnTo>
                    <a:pt x="1013" y="1091"/>
                  </a:lnTo>
                  <a:lnTo>
                    <a:pt x="984" y="1193"/>
                  </a:lnTo>
                  <a:lnTo>
                    <a:pt x="962" y="1295"/>
                  </a:lnTo>
                  <a:lnTo>
                    <a:pt x="945" y="1400"/>
                  </a:lnTo>
                  <a:lnTo>
                    <a:pt x="935" y="1506"/>
                  </a:lnTo>
                  <a:lnTo>
                    <a:pt x="929" y="1613"/>
                  </a:lnTo>
                  <a:lnTo>
                    <a:pt x="1621" y="1613"/>
                  </a:lnTo>
                  <a:lnTo>
                    <a:pt x="1621" y="977"/>
                  </a:lnTo>
                  <a:lnTo>
                    <a:pt x="1512" y="972"/>
                  </a:lnTo>
                  <a:lnTo>
                    <a:pt x="1402" y="960"/>
                  </a:lnTo>
                  <a:lnTo>
                    <a:pt x="1295" y="944"/>
                  </a:lnTo>
                  <a:lnTo>
                    <a:pt x="1189" y="922"/>
                  </a:lnTo>
                  <a:lnTo>
                    <a:pt x="1083" y="894"/>
                  </a:lnTo>
                  <a:close/>
                  <a:moveTo>
                    <a:pt x="2845" y="636"/>
                  </a:moveTo>
                  <a:lnTo>
                    <a:pt x="2758" y="689"/>
                  </a:lnTo>
                  <a:lnTo>
                    <a:pt x="2668" y="738"/>
                  </a:lnTo>
                  <a:lnTo>
                    <a:pt x="2576" y="782"/>
                  </a:lnTo>
                  <a:lnTo>
                    <a:pt x="2483" y="823"/>
                  </a:lnTo>
                  <a:lnTo>
                    <a:pt x="2388" y="859"/>
                  </a:lnTo>
                  <a:lnTo>
                    <a:pt x="2427" y="961"/>
                  </a:lnTo>
                  <a:lnTo>
                    <a:pt x="2461" y="1066"/>
                  </a:lnTo>
                  <a:lnTo>
                    <a:pt x="2489" y="1172"/>
                  </a:lnTo>
                  <a:lnTo>
                    <a:pt x="2512" y="1281"/>
                  </a:lnTo>
                  <a:lnTo>
                    <a:pt x="2529" y="1390"/>
                  </a:lnTo>
                  <a:lnTo>
                    <a:pt x="2541" y="1501"/>
                  </a:lnTo>
                  <a:lnTo>
                    <a:pt x="2547" y="1613"/>
                  </a:lnTo>
                  <a:lnTo>
                    <a:pt x="3242" y="1613"/>
                  </a:lnTo>
                  <a:lnTo>
                    <a:pt x="3235" y="1511"/>
                  </a:lnTo>
                  <a:lnTo>
                    <a:pt x="3222" y="1412"/>
                  </a:lnTo>
                  <a:lnTo>
                    <a:pt x="3202" y="1314"/>
                  </a:lnTo>
                  <a:lnTo>
                    <a:pt x="3176" y="1220"/>
                  </a:lnTo>
                  <a:lnTo>
                    <a:pt x="3144" y="1127"/>
                  </a:lnTo>
                  <a:lnTo>
                    <a:pt x="3107" y="1037"/>
                  </a:lnTo>
                  <a:lnTo>
                    <a:pt x="3065" y="950"/>
                  </a:lnTo>
                  <a:lnTo>
                    <a:pt x="3018" y="866"/>
                  </a:lnTo>
                  <a:lnTo>
                    <a:pt x="2965" y="785"/>
                  </a:lnTo>
                  <a:lnTo>
                    <a:pt x="2907" y="709"/>
                  </a:lnTo>
                  <a:lnTo>
                    <a:pt x="2845" y="636"/>
                  </a:lnTo>
                  <a:close/>
                  <a:moveTo>
                    <a:pt x="515" y="636"/>
                  </a:moveTo>
                  <a:lnTo>
                    <a:pt x="453" y="709"/>
                  </a:lnTo>
                  <a:lnTo>
                    <a:pt x="395" y="785"/>
                  </a:lnTo>
                  <a:lnTo>
                    <a:pt x="342" y="866"/>
                  </a:lnTo>
                  <a:lnTo>
                    <a:pt x="295" y="950"/>
                  </a:lnTo>
                  <a:lnTo>
                    <a:pt x="253" y="1037"/>
                  </a:lnTo>
                  <a:lnTo>
                    <a:pt x="215" y="1127"/>
                  </a:lnTo>
                  <a:lnTo>
                    <a:pt x="183" y="1220"/>
                  </a:lnTo>
                  <a:lnTo>
                    <a:pt x="158" y="1314"/>
                  </a:lnTo>
                  <a:lnTo>
                    <a:pt x="138" y="1412"/>
                  </a:lnTo>
                  <a:lnTo>
                    <a:pt x="125" y="1511"/>
                  </a:lnTo>
                  <a:lnTo>
                    <a:pt x="118" y="1613"/>
                  </a:lnTo>
                  <a:lnTo>
                    <a:pt x="813" y="1613"/>
                  </a:lnTo>
                  <a:lnTo>
                    <a:pt x="819" y="1501"/>
                  </a:lnTo>
                  <a:lnTo>
                    <a:pt x="831" y="1390"/>
                  </a:lnTo>
                  <a:lnTo>
                    <a:pt x="848" y="1281"/>
                  </a:lnTo>
                  <a:lnTo>
                    <a:pt x="871" y="1172"/>
                  </a:lnTo>
                  <a:lnTo>
                    <a:pt x="899" y="1066"/>
                  </a:lnTo>
                  <a:lnTo>
                    <a:pt x="933" y="961"/>
                  </a:lnTo>
                  <a:lnTo>
                    <a:pt x="972" y="859"/>
                  </a:lnTo>
                  <a:lnTo>
                    <a:pt x="877" y="823"/>
                  </a:lnTo>
                  <a:lnTo>
                    <a:pt x="783" y="782"/>
                  </a:lnTo>
                  <a:lnTo>
                    <a:pt x="692" y="738"/>
                  </a:lnTo>
                  <a:lnTo>
                    <a:pt x="602" y="689"/>
                  </a:lnTo>
                  <a:lnTo>
                    <a:pt x="515" y="636"/>
                  </a:lnTo>
                  <a:close/>
                  <a:moveTo>
                    <a:pt x="1737" y="153"/>
                  </a:moveTo>
                  <a:lnTo>
                    <a:pt x="1737" y="862"/>
                  </a:lnTo>
                  <a:lnTo>
                    <a:pt x="1837" y="857"/>
                  </a:lnTo>
                  <a:lnTo>
                    <a:pt x="1937" y="847"/>
                  </a:lnTo>
                  <a:lnTo>
                    <a:pt x="2035" y="831"/>
                  </a:lnTo>
                  <a:lnTo>
                    <a:pt x="2132" y="813"/>
                  </a:lnTo>
                  <a:lnTo>
                    <a:pt x="2228" y="789"/>
                  </a:lnTo>
                  <a:lnTo>
                    <a:pt x="2182" y="700"/>
                  </a:lnTo>
                  <a:lnTo>
                    <a:pt x="2131" y="613"/>
                  </a:lnTo>
                  <a:lnTo>
                    <a:pt x="2076" y="529"/>
                  </a:lnTo>
                  <a:lnTo>
                    <a:pt x="2016" y="448"/>
                  </a:lnTo>
                  <a:lnTo>
                    <a:pt x="1953" y="370"/>
                  </a:lnTo>
                  <a:lnTo>
                    <a:pt x="1886" y="294"/>
                  </a:lnTo>
                  <a:lnTo>
                    <a:pt x="1813" y="222"/>
                  </a:lnTo>
                  <a:lnTo>
                    <a:pt x="1737" y="153"/>
                  </a:lnTo>
                  <a:close/>
                  <a:moveTo>
                    <a:pt x="1621" y="153"/>
                  </a:moveTo>
                  <a:lnTo>
                    <a:pt x="1546" y="222"/>
                  </a:lnTo>
                  <a:lnTo>
                    <a:pt x="1474" y="294"/>
                  </a:lnTo>
                  <a:lnTo>
                    <a:pt x="1407" y="370"/>
                  </a:lnTo>
                  <a:lnTo>
                    <a:pt x="1342" y="448"/>
                  </a:lnTo>
                  <a:lnTo>
                    <a:pt x="1283" y="529"/>
                  </a:lnTo>
                  <a:lnTo>
                    <a:pt x="1229" y="613"/>
                  </a:lnTo>
                  <a:lnTo>
                    <a:pt x="1178" y="700"/>
                  </a:lnTo>
                  <a:lnTo>
                    <a:pt x="1132" y="789"/>
                  </a:lnTo>
                  <a:lnTo>
                    <a:pt x="1228" y="813"/>
                  </a:lnTo>
                  <a:lnTo>
                    <a:pt x="1325" y="831"/>
                  </a:lnTo>
                  <a:lnTo>
                    <a:pt x="1422" y="847"/>
                  </a:lnTo>
                  <a:lnTo>
                    <a:pt x="1521" y="857"/>
                  </a:lnTo>
                  <a:lnTo>
                    <a:pt x="1621" y="862"/>
                  </a:lnTo>
                  <a:lnTo>
                    <a:pt x="1621" y="153"/>
                  </a:lnTo>
                  <a:close/>
                  <a:moveTo>
                    <a:pt x="1884" y="129"/>
                  </a:moveTo>
                  <a:lnTo>
                    <a:pt x="1964" y="208"/>
                  </a:lnTo>
                  <a:lnTo>
                    <a:pt x="2038" y="291"/>
                  </a:lnTo>
                  <a:lnTo>
                    <a:pt x="2109" y="378"/>
                  </a:lnTo>
                  <a:lnTo>
                    <a:pt x="2174" y="467"/>
                  </a:lnTo>
                  <a:lnTo>
                    <a:pt x="2234" y="560"/>
                  </a:lnTo>
                  <a:lnTo>
                    <a:pt x="2290" y="656"/>
                  </a:lnTo>
                  <a:lnTo>
                    <a:pt x="2341" y="753"/>
                  </a:lnTo>
                  <a:lnTo>
                    <a:pt x="2428" y="720"/>
                  </a:lnTo>
                  <a:lnTo>
                    <a:pt x="2514" y="684"/>
                  </a:lnTo>
                  <a:lnTo>
                    <a:pt x="2599" y="644"/>
                  </a:lnTo>
                  <a:lnTo>
                    <a:pt x="2682" y="599"/>
                  </a:lnTo>
                  <a:lnTo>
                    <a:pt x="2763" y="551"/>
                  </a:lnTo>
                  <a:lnTo>
                    <a:pt x="2698" y="491"/>
                  </a:lnTo>
                  <a:lnTo>
                    <a:pt x="2628" y="436"/>
                  </a:lnTo>
                  <a:lnTo>
                    <a:pt x="2555" y="383"/>
                  </a:lnTo>
                  <a:lnTo>
                    <a:pt x="2481" y="336"/>
                  </a:lnTo>
                  <a:lnTo>
                    <a:pt x="2403" y="292"/>
                  </a:lnTo>
                  <a:lnTo>
                    <a:pt x="2322" y="253"/>
                  </a:lnTo>
                  <a:lnTo>
                    <a:pt x="2238" y="219"/>
                  </a:lnTo>
                  <a:lnTo>
                    <a:pt x="2153" y="188"/>
                  </a:lnTo>
                  <a:lnTo>
                    <a:pt x="2065" y="163"/>
                  </a:lnTo>
                  <a:lnTo>
                    <a:pt x="1975" y="143"/>
                  </a:lnTo>
                  <a:lnTo>
                    <a:pt x="1884" y="129"/>
                  </a:lnTo>
                  <a:close/>
                  <a:moveTo>
                    <a:pt x="1476" y="129"/>
                  </a:moveTo>
                  <a:lnTo>
                    <a:pt x="1385" y="143"/>
                  </a:lnTo>
                  <a:lnTo>
                    <a:pt x="1294" y="163"/>
                  </a:lnTo>
                  <a:lnTo>
                    <a:pt x="1207" y="188"/>
                  </a:lnTo>
                  <a:lnTo>
                    <a:pt x="1121" y="219"/>
                  </a:lnTo>
                  <a:lnTo>
                    <a:pt x="1038" y="253"/>
                  </a:lnTo>
                  <a:lnTo>
                    <a:pt x="957" y="292"/>
                  </a:lnTo>
                  <a:lnTo>
                    <a:pt x="879" y="336"/>
                  </a:lnTo>
                  <a:lnTo>
                    <a:pt x="803" y="383"/>
                  </a:lnTo>
                  <a:lnTo>
                    <a:pt x="732" y="436"/>
                  </a:lnTo>
                  <a:lnTo>
                    <a:pt x="662" y="491"/>
                  </a:lnTo>
                  <a:lnTo>
                    <a:pt x="597" y="551"/>
                  </a:lnTo>
                  <a:lnTo>
                    <a:pt x="678" y="599"/>
                  </a:lnTo>
                  <a:lnTo>
                    <a:pt x="760" y="644"/>
                  </a:lnTo>
                  <a:lnTo>
                    <a:pt x="845" y="684"/>
                  </a:lnTo>
                  <a:lnTo>
                    <a:pt x="932" y="720"/>
                  </a:lnTo>
                  <a:lnTo>
                    <a:pt x="1019" y="753"/>
                  </a:lnTo>
                  <a:lnTo>
                    <a:pt x="1070" y="656"/>
                  </a:lnTo>
                  <a:lnTo>
                    <a:pt x="1124" y="560"/>
                  </a:lnTo>
                  <a:lnTo>
                    <a:pt x="1186" y="467"/>
                  </a:lnTo>
                  <a:lnTo>
                    <a:pt x="1251" y="378"/>
                  </a:lnTo>
                  <a:lnTo>
                    <a:pt x="1321" y="291"/>
                  </a:lnTo>
                  <a:lnTo>
                    <a:pt x="1396" y="208"/>
                  </a:lnTo>
                  <a:lnTo>
                    <a:pt x="1476" y="129"/>
                  </a:lnTo>
                  <a:close/>
                  <a:moveTo>
                    <a:pt x="1679" y="0"/>
                  </a:moveTo>
                  <a:lnTo>
                    <a:pt x="1706" y="1"/>
                  </a:lnTo>
                  <a:lnTo>
                    <a:pt x="1738" y="2"/>
                  </a:lnTo>
                  <a:lnTo>
                    <a:pt x="1843" y="8"/>
                  </a:lnTo>
                  <a:lnTo>
                    <a:pt x="1946" y="22"/>
                  </a:lnTo>
                  <a:lnTo>
                    <a:pt x="2047" y="41"/>
                  </a:lnTo>
                  <a:lnTo>
                    <a:pt x="2146" y="66"/>
                  </a:lnTo>
                  <a:lnTo>
                    <a:pt x="2243" y="97"/>
                  </a:lnTo>
                  <a:lnTo>
                    <a:pt x="2336" y="134"/>
                  </a:lnTo>
                  <a:lnTo>
                    <a:pt x="2427" y="175"/>
                  </a:lnTo>
                  <a:lnTo>
                    <a:pt x="2515" y="222"/>
                  </a:lnTo>
                  <a:lnTo>
                    <a:pt x="2600" y="274"/>
                  </a:lnTo>
                  <a:lnTo>
                    <a:pt x="2681" y="331"/>
                  </a:lnTo>
                  <a:lnTo>
                    <a:pt x="2759" y="392"/>
                  </a:lnTo>
                  <a:lnTo>
                    <a:pt x="2832" y="458"/>
                  </a:lnTo>
                  <a:lnTo>
                    <a:pt x="2903" y="527"/>
                  </a:lnTo>
                  <a:lnTo>
                    <a:pt x="2903" y="528"/>
                  </a:lnTo>
                  <a:lnTo>
                    <a:pt x="2966" y="599"/>
                  </a:lnTo>
                  <a:lnTo>
                    <a:pt x="3026" y="673"/>
                  </a:lnTo>
                  <a:lnTo>
                    <a:pt x="3081" y="751"/>
                  </a:lnTo>
                  <a:lnTo>
                    <a:pt x="3131" y="831"/>
                  </a:lnTo>
                  <a:lnTo>
                    <a:pt x="3177" y="915"/>
                  </a:lnTo>
                  <a:lnTo>
                    <a:pt x="3219" y="1001"/>
                  </a:lnTo>
                  <a:lnTo>
                    <a:pt x="3255" y="1091"/>
                  </a:lnTo>
                  <a:lnTo>
                    <a:pt x="3286" y="1182"/>
                  </a:lnTo>
                  <a:lnTo>
                    <a:pt x="3311" y="1276"/>
                  </a:lnTo>
                  <a:lnTo>
                    <a:pt x="3332" y="1372"/>
                  </a:lnTo>
                  <a:lnTo>
                    <a:pt x="3347" y="1469"/>
                  </a:lnTo>
                  <a:lnTo>
                    <a:pt x="3356" y="1570"/>
                  </a:lnTo>
                  <a:lnTo>
                    <a:pt x="3359" y="1670"/>
                  </a:lnTo>
                  <a:lnTo>
                    <a:pt x="3356" y="1776"/>
                  </a:lnTo>
                  <a:lnTo>
                    <a:pt x="3346" y="1880"/>
                  </a:lnTo>
                  <a:lnTo>
                    <a:pt x="3330" y="1981"/>
                  </a:lnTo>
                  <a:lnTo>
                    <a:pt x="3308" y="2081"/>
                  </a:lnTo>
                  <a:lnTo>
                    <a:pt x="3280" y="2178"/>
                  </a:lnTo>
                  <a:lnTo>
                    <a:pt x="3246" y="2273"/>
                  </a:lnTo>
                  <a:lnTo>
                    <a:pt x="3207" y="2365"/>
                  </a:lnTo>
                  <a:lnTo>
                    <a:pt x="3163" y="2454"/>
                  </a:lnTo>
                  <a:lnTo>
                    <a:pt x="3113" y="2540"/>
                  </a:lnTo>
                  <a:lnTo>
                    <a:pt x="3059" y="2622"/>
                  </a:lnTo>
                  <a:lnTo>
                    <a:pt x="3000" y="2702"/>
                  </a:lnTo>
                  <a:lnTo>
                    <a:pt x="2936" y="2777"/>
                  </a:lnTo>
                  <a:lnTo>
                    <a:pt x="2936" y="2778"/>
                  </a:lnTo>
                  <a:lnTo>
                    <a:pt x="2934" y="2779"/>
                  </a:lnTo>
                  <a:lnTo>
                    <a:pt x="2934" y="2780"/>
                  </a:lnTo>
                  <a:lnTo>
                    <a:pt x="2933" y="2780"/>
                  </a:lnTo>
                  <a:lnTo>
                    <a:pt x="2932" y="2781"/>
                  </a:lnTo>
                  <a:lnTo>
                    <a:pt x="2867" y="2851"/>
                  </a:lnTo>
                  <a:lnTo>
                    <a:pt x="2798" y="2916"/>
                  </a:lnTo>
                  <a:lnTo>
                    <a:pt x="2725" y="2976"/>
                  </a:lnTo>
                  <a:lnTo>
                    <a:pt x="2649" y="3034"/>
                  </a:lnTo>
                  <a:lnTo>
                    <a:pt x="2570" y="3086"/>
                  </a:lnTo>
                  <a:lnTo>
                    <a:pt x="2487" y="3134"/>
                  </a:lnTo>
                  <a:lnTo>
                    <a:pt x="2402" y="3178"/>
                  </a:lnTo>
                  <a:lnTo>
                    <a:pt x="2314" y="3217"/>
                  </a:lnTo>
                  <a:lnTo>
                    <a:pt x="2224" y="3251"/>
                  </a:lnTo>
                  <a:lnTo>
                    <a:pt x="2130" y="3280"/>
                  </a:lnTo>
                  <a:lnTo>
                    <a:pt x="2035" y="3303"/>
                  </a:lnTo>
                  <a:lnTo>
                    <a:pt x="1937" y="3321"/>
                  </a:lnTo>
                  <a:lnTo>
                    <a:pt x="1838" y="3333"/>
                  </a:lnTo>
                  <a:lnTo>
                    <a:pt x="1738" y="3340"/>
                  </a:lnTo>
                  <a:lnTo>
                    <a:pt x="1737" y="3340"/>
                  </a:lnTo>
                  <a:lnTo>
                    <a:pt x="1706" y="3341"/>
                  </a:lnTo>
                  <a:lnTo>
                    <a:pt x="1679" y="3341"/>
                  </a:lnTo>
                  <a:lnTo>
                    <a:pt x="1654" y="3341"/>
                  </a:lnTo>
                  <a:lnTo>
                    <a:pt x="1621" y="3340"/>
                  </a:lnTo>
                  <a:lnTo>
                    <a:pt x="1521" y="3333"/>
                  </a:lnTo>
                  <a:lnTo>
                    <a:pt x="1422" y="3321"/>
                  </a:lnTo>
                  <a:lnTo>
                    <a:pt x="1325" y="3303"/>
                  </a:lnTo>
                  <a:lnTo>
                    <a:pt x="1230" y="3280"/>
                  </a:lnTo>
                  <a:lnTo>
                    <a:pt x="1137" y="3251"/>
                  </a:lnTo>
                  <a:lnTo>
                    <a:pt x="1047" y="3217"/>
                  </a:lnTo>
                  <a:lnTo>
                    <a:pt x="958" y="3178"/>
                  </a:lnTo>
                  <a:lnTo>
                    <a:pt x="873" y="3134"/>
                  </a:lnTo>
                  <a:lnTo>
                    <a:pt x="791" y="3087"/>
                  </a:lnTo>
                  <a:lnTo>
                    <a:pt x="712" y="3034"/>
                  </a:lnTo>
                  <a:lnTo>
                    <a:pt x="635" y="2977"/>
                  </a:lnTo>
                  <a:lnTo>
                    <a:pt x="562" y="2917"/>
                  </a:lnTo>
                  <a:lnTo>
                    <a:pt x="494" y="2852"/>
                  </a:lnTo>
                  <a:lnTo>
                    <a:pt x="428" y="2783"/>
                  </a:lnTo>
                  <a:lnTo>
                    <a:pt x="426" y="2781"/>
                  </a:lnTo>
                  <a:lnTo>
                    <a:pt x="424" y="2779"/>
                  </a:lnTo>
                  <a:lnTo>
                    <a:pt x="424" y="2778"/>
                  </a:lnTo>
                  <a:lnTo>
                    <a:pt x="423" y="2777"/>
                  </a:lnTo>
                  <a:lnTo>
                    <a:pt x="360" y="2702"/>
                  </a:lnTo>
                  <a:lnTo>
                    <a:pt x="301" y="2622"/>
                  </a:lnTo>
                  <a:lnTo>
                    <a:pt x="246" y="2540"/>
                  </a:lnTo>
                  <a:lnTo>
                    <a:pt x="197" y="2454"/>
                  </a:lnTo>
                  <a:lnTo>
                    <a:pt x="153" y="2365"/>
                  </a:lnTo>
                  <a:lnTo>
                    <a:pt x="114" y="2273"/>
                  </a:lnTo>
                  <a:lnTo>
                    <a:pt x="80" y="2178"/>
                  </a:lnTo>
                  <a:lnTo>
                    <a:pt x="52" y="2081"/>
                  </a:lnTo>
                  <a:lnTo>
                    <a:pt x="29" y="1981"/>
                  </a:lnTo>
                  <a:lnTo>
                    <a:pt x="14" y="1880"/>
                  </a:lnTo>
                  <a:lnTo>
                    <a:pt x="4" y="1776"/>
                  </a:lnTo>
                  <a:lnTo>
                    <a:pt x="0" y="1670"/>
                  </a:lnTo>
                  <a:lnTo>
                    <a:pt x="3" y="1570"/>
                  </a:lnTo>
                  <a:lnTo>
                    <a:pt x="13" y="1469"/>
                  </a:lnTo>
                  <a:lnTo>
                    <a:pt x="27" y="1372"/>
                  </a:lnTo>
                  <a:lnTo>
                    <a:pt x="47" y="1276"/>
                  </a:lnTo>
                  <a:lnTo>
                    <a:pt x="74" y="1182"/>
                  </a:lnTo>
                  <a:lnTo>
                    <a:pt x="105" y="1091"/>
                  </a:lnTo>
                  <a:lnTo>
                    <a:pt x="141" y="1001"/>
                  </a:lnTo>
                  <a:lnTo>
                    <a:pt x="182" y="915"/>
                  </a:lnTo>
                  <a:lnTo>
                    <a:pt x="228" y="831"/>
                  </a:lnTo>
                  <a:lnTo>
                    <a:pt x="279" y="751"/>
                  </a:lnTo>
                  <a:lnTo>
                    <a:pt x="334" y="673"/>
                  </a:lnTo>
                  <a:lnTo>
                    <a:pt x="393" y="599"/>
                  </a:lnTo>
                  <a:lnTo>
                    <a:pt x="456" y="528"/>
                  </a:lnTo>
                  <a:lnTo>
                    <a:pt x="457" y="528"/>
                  </a:lnTo>
                  <a:lnTo>
                    <a:pt x="457" y="527"/>
                  </a:lnTo>
                  <a:lnTo>
                    <a:pt x="527" y="458"/>
                  </a:lnTo>
                  <a:lnTo>
                    <a:pt x="601" y="392"/>
                  </a:lnTo>
                  <a:lnTo>
                    <a:pt x="679" y="331"/>
                  </a:lnTo>
                  <a:lnTo>
                    <a:pt x="760" y="274"/>
                  </a:lnTo>
                  <a:lnTo>
                    <a:pt x="844" y="222"/>
                  </a:lnTo>
                  <a:lnTo>
                    <a:pt x="933" y="175"/>
                  </a:lnTo>
                  <a:lnTo>
                    <a:pt x="1023" y="134"/>
                  </a:lnTo>
                  <a:lnTo>
                    <a:pt x="1117" y="97"/>
                  </a:lnTo>
                  <a:lnTo>
                    <a:pt x="1214" y="66"/>
                  </a:lnTo>
                  <a:lnTo>
                    <a:pt x="1313" y="41"/>
                  </a:lnTo>
                  <a:lnTo>
                    <a:pt x="1414" y="22"/>
                  </a:lnTo>
                  <a:lnTo>
                    <a:pt x="1517" y="8"/>
                  </a:lnTo>
                  <a:lnTo>
                    <a:pt x="1621" y="2"/>
                  </a:lnTo>
                  <a:lnTo>
                    <a:pt x="1654" y="1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555869D-3FD6-CC4B-A072-1C2F9067A186}"/>
              </a:ext>
            </a:extLst>
          </p:cNvPr>
          <p:cNvGrpSpPr/>
          <p:nvPr/>
        </p:nvGrpSpPr>
        <p:grpSpPr>
          <a:xfrm>
            <a:off x="6777778" y="2238592"/>
            <a:ext cx="1683616" cy="1675078"/>
            <a:chOff x="7151509" y="1644268"/>
            <a:chExt cx="2159238" cy="2148289"/>
          </a:xfrm>
        </p:grpSpPr>
        <p:sp>
          <p:nvSpPr>
            <p:cNvPr id="56" name="Chevron 55">
              <a:extLst>
                <a:ext uri="{FF2B5EF4-FFF2-40B4-BE49-F238E27FC236}">
                  <a16:creationId xmlns:a16="http://schemas.microsoft.com/office/drawing/2014/main" id="{D9841D6C-EC95-5C4F-BB97-9CA6C7C71FFE}"/>
                </a:ext>
              </a:extLst>
            </p:cNvPr>
            <p:cNvSpPr/>
            <p:nvPr/>
          </p:nvSpPr>
          <p:spPr>
            <a:xfrm>
              <a:off x="7151509" y="3490511"/>
              <a:ext cx="2159238" cy="302046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E583C4AD-4458-B34B-A11B-0541742C2278}"/>
                </a:ext>
              </a:extLst>
            </p:cNvPr>
            <p:cNvGrpSpPr/>
            <p:nvPr/>
          </p:nvGrpSpPr>
          <p:grpSpPr>
            <a:xfrm rot="10800000">
              <a:off x="7735369" y="1644268"/>
              <a:ext cx="991518" cy="2054854"/>
              <a:chOff x="1233889" y="3475613"/>
              <a:chExt cx="991518" cy="2054854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56381C66-5F07-8B49-8F35-47CFF1A9C1C5}"/>
                  </a:ext>
                </a:extLst>
              </p:cNvPr>
              <p:cNvSpPr/>
              <p:nvPr/>
            </p:nvSpPr>
            <p:spPr>
              <a:xfrm>
                <a:off x="1233889" y="4538949"/>
                <a:ext cx="991518" cy="99151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53892B39-CB4D-2C4A-9444-95B5F1B25B8A}"/>
                  </a:ext>
                </a:extLst>
              </p:cNvPr>
              <p:cNvCxnSpPr/>
              <p:nvPr/>
            </p:nvCxnSpPr>
            <p:spPr>
              <a:xfrm>
                <a:off x="1729648" y="3537332"/>
                <a:ext cx="0" cy="1143000"/>
              </a:xfrm>
              <a:prstGeom prst="line">
                <a:avLst/>
              </a:prstGeom>
              <a:ln w="28575">
                <a:solidFill>
                  <a:schemeClr val="accent4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1B0CA475-F22B-5142-81D3-8E2F247F6F33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A0B025DD-778D-204A-B285-4D162371EED1}"/>
                </a:ext>
              </a:extLst>
            </p:cNvPr>
            <p:cNvGrpSpPr/>
            <p:nvPr/>
          </p:nvGrpSpPr>
          <p:grpSpPr>
            <a:xfrm>
              <a:off x="7980360" y="1875008"/>
              <a:ext cx="501536" cy="506452"/>
              <a:chOff x="7770813" y="3619500"/>
              <a:chExt cx="647700" cy="654050"/>
            </a:xfrm>
            <a:solidFill>
              <a:schemeClr val="bg1"/>
            </a:solidFill>
          </p:grpSpPr>
          <p:sp>
            <p:nvSpPr>
              <p:cNvPr id="60" name="Freeform 16">
                <a:extLst>
                  <a:ext uri="{FF2B5EF4-FFF2-40B4-BE49-F238E27FC236}">
                    <a16:creationId xmlns:a16="http://schemas.microsoft.com/office/drawing/2014/main" id="{66D92674-8C4B-7247-9C97-65F035ED83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0813" y="3619500"/>
                <a:ext cx="647700" cy="654050"/>
              </a:xfrm>
              <a:custGeom>
                <a:avLst/>
                <a:gdLst>
                  <a:gd name="T0" fmla="*/ 1354 w 3262"/>
                  <a:gd name="T1" fmla="*/ 128 h 3292"/>
                  <a:gd name="T2" fmla="*/ 1004 w 3262"/>
                  <a:gd name="T3" fmla="*/ 237 h 3292"/>
                  <a:gd name="T4" fmla="*/ 690 w 3262"/>
                  <a:gd name="T5" fmla="*/ 429 h 3292"/>
                  <a:gd name="T6" fmla="*/ 426 w 3262"/>
                  <a:gd name="T7" fmla="*/ 696 h 3292"/>
                  <a:gd name="T8" fmla="*/ 236 w 3262"/>
                  <a:gd name="T9" fmla="*/ 1013 h 3292"/>
                  <a:gd name="T10" fmla="*/ 127 w 3262"/>
                  <a:gd name="T11" fmla="*/ 1365 h 3292"/>
                  <a:gd name="T12" fmla="*/ 105 w 3262"/>
                  <a:gd name="T13" fmla="*/ 1741 h 3292"/>
                  <a:gd name="T14" fmla="*/ 171 w 3262"/>
                  <a:gd name="T15" fmla="*/ 2106 h 3292"/>
                  <a:gd name="T16" fmla="*/ 321 w 3262"/>
                  <a:gd name="T17" fmla="*/ 2442 h 3292"/>
                  <a:gd name="T18" fmla="*/ 549 w 3262"/>
                  <a:gd name="T19" fmla="*/ 2736 h 3292"/>
                  <a:gd name="T20" fmla="*/ 841 w 3262"/>
                  <a:gd name="T21" fmla="*/ 2968 h 3292"/>
                  <a:gd name="T22" fmla="*/ 1175 w 3262"/>
                  <a:gd name="T23" fmla="*/ 3120 h 3292"/>
                  <a:gd name="T24" fmla="*/ 1538 w 3262"/>
                  <a:gd name="T25" fmla="*/ 3186 h 3292"/>
                  <a:gd name="T26" fmla="*/ 1909 w 3262"/>
                  <a:gd name="T27" fmla="*/ 3164 h 3292"/>
                  <a:gd name="T28" fmla="*/ 2258 w 3262"/>
                  <a:gd name="T29" fmla="*/ 3053 h 3292"/>
                  <a:gd name="T30" fmla="*/ 2572 w 3262"/>
                  <a:gd name="T31" fmla="*/ 2862 h 3292"/>
                  <a:gd name="T32" fmla="*/ 2836 w 3262"/>
                  <a:gd name="T33" fmla="*/ 2596 h 3292"/>
                  <a:gd name="T34" fmla="*/ 3027 w 3262"/>
                  <a:gd name="T35" fmla="*/ 2279 h 3292"/>
                  <a:gd name="T36" fmla="*/ 3135 w 3262"/>
                  <a:gd name="T37" fmla="*/ 1927 h 3292"/>
                  <a:gd name="T38" fmla="*/ 3157 w 3262"/>
                  <a:gd name="T39" fmla="*/ 1551 h 3292"/>
                  <a:gd name="T40" fmla="*/ 3091 w 3262"/>
                  <a:gd name="T41" fmla="*/ 1185 h 3292"/>
                  <a:gd name="T42" fmla="*/ 2941 w 3262"/>
                  <a:gd name="T43" fmla="*/ 849 h 3292"/>
                  <a:gd name="T44" fmla="*/ 2712 w 3262"/>
                  <a:gd name="T45" fmla="*/ 554 h 3292"/>
                  <a:gd name="T46" fmla="*/ 2421 w 3262"/>
                  <a:gd name="T47" fmla="*/ 323 h 3292"/>
                  <a:gd name="T48" fmla="*/ 2087 w 3262"/>
                  <a:gd name="T49" fmla="*/ 172 h 3292"/>
                  <a:gd name="T50" fmla="*/ 1725 w 3262"/>
                  <a:gd name="T51" fmla="*/ 105 h 3292"/>
                  <a:gd name="T52" fmla="*/ 1816 w 3262"/>
                  <a:gd name="T53" fmla="*/ 10 h 3292"/>
                  <a:gd name="T54" fmla="*/ 2171 w 3262"/>
                  <a:gd name="T55" fmla="*/ 92 h 3292"/>
                  <a:gd name="T56" fmla="*/ 2498 w 3262"/>
                  <a:gd name="T57" fmla="*/ 251 h 3292"/>
                  <a:gd name="T58" fmla="*/ 2784 w 3262"/>
                  <a:gd name="T59" fmla="*/ 482 h 3292"/>
                  <a:gd name="T60" fmla="*/ 3014 w 3262"/>
                  <a:gd name="T61" fmla="*/ 771 h 3292"/>
                  <a:gd name="T62" fmla="*/ 3171 w 3262"/>
                  <a:gd name="T63" fmla="*/ 1101 h 3292"/>
                  <a:gd name="T64" fmla="*/ 3252 w 3262"/>
                  <a:gd name="T65" fmla="*/ 1459 h 3292"/>
                  <a:gd name="T66" fmla="*/ 3252 w 3262"/>
                  <a:gd name="T67" fmla="*/ 1833 h 3292"/>
                  <a:gd name="T68" fmla="*/ 3171 w 3262"/>
                  <a:gd name="T69" fmla="*/ 2190 h 3292"/>
                  <a:gd name="T70" fmla="*/ 3014 w 3262"/>
                  <a:gd name="T71" fmla="*/ 2519 h 3292"/>
                  <a:gd name="T72" fmla="*/ 2784 w 3262"/>
                  <a:gd name="T73" fmla="*/ 2810 h 3292"/>
                  <a:gd name="T74" fmla="*/ 2498 w 3262"/>
                  <a:gd name="T75" fmla="*/ 3041 h 3292"/>
                  <a:gd name="T76" fmla="*/ 2171 w 3262"/>
                  <a:gd name="T77" fmla="*/ 3200 h 3292"/>
                  <a:gd name="T78" fmla="*/ 1816 w 3262"/>
                  <a:gd name="T79" fmla="*/ 3282 h 3292"/>
                  <a:gd name="T80" fmla="*/ 1446 w 3262"/>
                  <a:gd name="T81" fmla="*/ 3282 h 3292"/>
                  <a:gd name="T82" fmla="*/ 1092 w 3262"/>
                  <a:gd name="T83" fmla="*/ 3200 h 3292"/>
                  <a:gd name="T84" fmla="*/ 765 w 3262"/>
                  <a:gd name="T85" fmla="*/ 3041 h 3292"/>
                  <a:gd name="T86" fmla="*/ 478 w 3262"/>
                  <a:gd name="T87" fmla="*/ 2810 h 3292"/>
                  <a:gd name="T88" fmla="*/ 249 w 3262"/>
                  <a:gd name="T89" fmla="*/ 2519 h 3292"/>
                  <a:gd name="T90" fmla="*/ 91 w 3262"/>
                  <a:gd name="T91" fmla="*/ 2190 h 3292"/>
                  <a:gd name="T92" fmla="*/ 10 w 3262"/>
                  <a:gd name="T93" fmla="*/ 1833 h 3292"/>
                  <a:gd name="T94" fmla="*/ 10 w 3262"/>
                  <a:gd name="T95" fmla="*/ 1459 h 3292"/>
                  <a:gd name="T96" fmla="*/ 91 w 3262"/>
                  <a:gd name="T97" fmla="*/ 1101 h 3292"/>
                  <a:gd name="T98" fmla="*/ 249 w 3262"/>
                  <a:gd name="T99" fmla="*/ 771 h 3292"/>
                  <a:gd name="T100" fmla="*/ 478 w 3262"/>
                  <a:gd name="T101" fmla="*/ 482 h 3292"/>
                  <a:gd name="T102" fmla="*/ 765 w 3262"/>
                  <a:gd name="T103" fmla="*/ 251 h 3292"/>
                  <a:gd name="T104" fmla="*/ 1092 w 3262"/>
                  <a:gd name="T105" fmla="*/ 92 h 3292"/>
                  <a:gd name="T106" fmla="*/ 1446 w 3262"/>
                  <a:gd name="T107" fmla="*/ 10 h 3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62" h="3292">
                    <a:moveTo>
                      <a:pt x="1631" y="103"/>
                    </a:moveTo>
                    <a:lnTo>
                      <a:pt x="1538" y="105"/>
                    </a:lnTo>
                    <a:lnTo>
                      <a:pt x="1445" y="113"/>
                    </a:lnTo>
                    <a:lnTo>
                      <a:pt x="1354" y="128"/>
                    </a:lnTo>
                    <a:lnTo>
                      <a:pt x="1264" y="147"/>
                    </a:lnTo>
                    <a:lnTo>
                      <a:pt x="1175" y="172"/>
                    </a:lnTo>
                    <a:lnTo>
                      <a:pt x="1089" y="202"/>
                    </a:lnTo>
                    <a:lnTo>
                      <a:pt x="1004" y="237"/>
                    </a:lnTo>
                    <a:lnTo>
                      <a:pt x="922" y="277"/>
                    </a:lnTo>
                    <a:lnTo>
                      <a:pt x="841" y="323"/>
                    </a:lnTo>
                    <a:lnTo>
                      <a:pt x="764" y="373"/>
                    </a:lnTo>
                    <a:lnTo>
                      <a:pt x="690" y="429"/>
                    </a:lnTo>
                    <a:lnTo>
                      <a:pt x="618" y="489"/>
                    </a:lnTo>
                    <a:lnTo>
                      <a:pt x="549" y="554"/>
                    </a:lnTo>
                    <a:lnTo>
                      <a:pt x="486" y="623"/>
                    </a:lnTo>
                    <a:lnTo>
                      <a:pt x="426" y="696"/>
                    </a:lnTo>
                    <a:lnTo>
                      <a:pt x="371" y="771"/>
                    </a:lnTo>
                    <a:lnTo>
                      <a:pt x="321" y="849"/>
                    </a:lnTo>
                    <a:lnTo>
                      <a:pt x="276" y="929"/>
                    </a:lnTo>
                    <a:lnTo>
                      <a:pt x="236" y="1013"/>
                    </a:lnTo>
                    <a:lnTo>
                      <a:pt x="201" y="1097"/>
                    </a:lnTo>
                    <a:lnTo>
                      <a:pt x="171" y="1185"/>
                    </a:lnTo>
                    <a:lnTo>
                      <a:pt x="146" y="1274"/>
                    </a:lnTo>
                    <a:lnTo>
                      <a:pt x="127" y="1365"/>
                    </a:lnTo>
                    <a:lnTo>
                      <a:pt x="114" y="1458"/>
                    </a:lnTo>
                    <a:lnTo>
                      <a:pt x="105" y="1551"/>
                    </a:lnTo>
                    <a:lnTo>
                      <a:pt x="102" y="1646"/>
                    </a:lnTo>
                    <a:lnTo>
                      <a:pt x="105" y="1741"/>
                    </a:lnTo>
                    <a:lnTo>
                      <a:pt x="114" y="1834"/>
                    </a:lnTo>
                    <a:lnTo>
                      <a:pt x="127" y="1927"/>
                    </a:lnTo>
                    <a:lnTo>
                      <a:pt x="146" y="2017"/>
                    </a:lnTo>
                    <a:lnTo>
                      <a:pt x="171" y="2106"/>
                    </a:lnTo>
                    <a:lnTo>
                      <a:pt x="201" y="2193"/>
                    </a:lnTo>
                    <a:lnTo>
                      <a:pt x="236" y="2279"/>
                    </a:lnTo>
                    <a:lnTo>
                      <a:pt x="276" y="2361"/>
                    </a:lnTo>
                    <a:lnTo>
                      <a:pt x="321" y="2442"/>
                    </a:lnTo>
                    <a:lnTo>
                      <a:pt x="371" y="2521"/>
                    </a:lnTo>
                    <a:lnTo>
                      <a:pt x="426" y="2596"/>
                    </a:lnTo>
                    <a:lnTo>
                      <a:pt x="486" y="2668"/>
                    </a:lnTo>
                    <a:lnTo>
                      <a:pt x="549" y="2736"/>
                    </a:lnTo>
                    <a:lnTo>
                      <a:pt x="618" y="2801"/>
                    </a:lnTo>
                    <a:lnTo>
                      <a:pt x="690" y="2862"/>
                    </a:lnTo>
                    <a:lnTo>
                      <a:pt x="764" y="2917"/>
                    </a:lnTo>
                    <a:lnTo>
                      <a:pt x="841" y="2968"/>
                    </a:lnTo>
                    <a:lnTo>
                      <a:pt x="922" y="3013"/>
                    </a:lnTo>
                    <a:lnTo>
                      <a:pt x="1004" y="3053"/>
                    </a:lnTo>
                    <a:lnTo>
                      <a:pt x="1089" y="3090"/>
                    </a:lnTo>
                    <a:lnTo>
                      <a:pt x="1175" y="3120"/>
                    </a:lnTo>
                    <a:lnTo>
                      <a:pt x="1264" y="3144"/>
                    </a:lnTo>
                    <a:lnTo>
                      <a:pt x="1354" y="3164"/>
                    </a:lnTo>
                    <a:lnTo>
                      <a:pt x="1445" y="3177"/>
                    </a:lnTo>
                    <a:lnTo>
                      <a:pt x="1538" y="3186"/>
                    </a:lnTo>
                    <a:lnTo>
                      <a:pt x="1631" y="3189"/>
                    </a:lnTo>
                    <a:lnTo>
                      <a:pt x="1725" y="3186"/>
                    </a:lnTo>
                    <a:lnTo>
                      <a:pt x="1817" y="3177"/>
                    </a:lnTo>
                    <a:lnTo>
                      <a:pt x="1909" y="3164"/>
                    </a:lnTo>
                    <a:lnTo>
                      <a:pt x="1999" y="3144"/>
                    </a:lnTo>
                    <a:lnTo>
                      <a:pt x="2087" y="3120"/>
                    </a:lnTo>
                    <a:lnTo>
                      <a:pt x="2174" y="3090"/>
                    </a:lnTo>
                    <a:lnTo>
                      <a:pt x="2258" y="3053"/>
                    </a:lnTo>
                    <a:lnTo>
                      <a:pt x="2341" y="3013"/>
                    </a:lnTo>
                    <a:lnTo>
                      <a:pt x="2421" y="2968"/>
                    </a:lnTo>
                    <a:lnTo>
                      <a:pt x="2498" y="2917"/>
                    </a:lnTo>
                    <a:lnTo>
                      <a:pt x="2572" y="2862"/>
                    </a:lnTo>
                    <a:lnTo>
                      <a:pt x="2644" y="2801"/>
                    </a:lnTo>
                    <a:lnTo>
                      <a:pt x="2712" y="2736"/>
                    </a:lnTo>
                    <a:lnTo>
                      <a:pt x="2777" y="2668"/>
                    </a:lnTo>
                    <a:lnTo>
                      <a:pt x="2836" y="2596"/>
                    </a:lnTo>
                    <a:lnTo>
                      <a:pt x="2891" y="2521"/>
                    </a:lnTo>
                    <a:lnTo>
                      <a:pt x="2941" y="2442"/>
                    </a:lnTo>
                    <a:lnTo>
                      <a:pt x="2987" y="2361"/>
                    </a:lnTo>
                    <a:lnTo>
                      <a:pt x="3027" y="2279"/>
                    </a:lnTo>
                    <a:lnTo>
                      <a:pt x="3061" y="2193"/>
                    </a:lnTo>
                    <a:lnTo>
                      <a:pt x="3091" y="2106"/>
                    </a:lnTo>
                    <a:lnTo>
                      <a:pt x="3116" y="2017"/>
                    </a:lnTo>
                    <a:lnTo>
                      <a:pt x="3135" y="1927"/>
                    </a:lnTo>
                    <a:lnTo>
                      <a:pt x="3149" y="1834"/>
                    </a:lnTo>
                    <a:lnTo>
                      <a:pt x="3157" y="1741"/>
                    </a:lnTo>
                    <a:lnTo>
                      <a:pt x="3161" y="1646"/>
                    </a:lnTo>
                    <a:lnTo>
                      <a:pt x="3157" y="1551"/>
                    </a:lnTo>
                    <a:lnTo>
                      <a:pt x="3149" y="1458"/>
                    </a:lnTo>
                    <a:lnTo>
                      <a:pt x="3135" y="1365"/>
                    </a:lnTo>
                    <a:lnTo>
                      <a:pt x="3116" y="1274"/>
                    </a:lnTo>
                    <a:lnTo>
                      <a:pt x="3091" y="1185"/>
                    </a:lnTo>
                    <a:lnTo>
                      <a:pt x="3061" y="1097"/>
                    </a:lnTo>
                    <a:lnTo>
                      <a:pt x="3027" y="1013"/>
                    </a:lnTo>
                    <a:lnTo>
                      <a:pt x="2987" y="929"/>
                    </a:lnTo>
                    <a:lnTo>
                      <a:pt x="2941" y="849"/>
                    </a:lnTo>
                    <a:lnTo>
                      <a:pt x="2891" y="771"/>
                    </a:lnTo>
                    <a:lnTo>
                      <a:pt x="2836" y="696"/>
                    </a:lnTo>
                    <a:lnTo>
                      <a:pt x="2777" y="623"/>
                    </a:lnTo>
                    <a:lnTo>
                      <a:pt x="2712" y="554"/>
                    </a:lnTo>
                    <a:lnTo>
                      <a:pt x="2644" y="489"/>
                    </a:lnTo>
                    <a:lnTo>
                      <a:pt x="2572" y="429"/>
                    </a:lnTo>
                    <a:lnTo>
                      <a:pt x="2498" y="373"/>
                    </a:lnTo>
                    <a:lnTo>
                      <a:pt x="2421" y="323"/>
                    </a:lnTo>
                    <a:lnTo>
                      <a:pt x="2341" y="277"/>
                    </a:lnTo>
                    <a:lnTo>
                      <a:pt x="2258" y="237"/>
                    </a:lnTo>
                    <a:lnTo>
                      <a:pt x="2174" y="202"/>
                    </a:lnTo>
                    <a:lnTo>
                      <a:pt x="2087" y="172"/>
                    </a:lnTo>
                    <a:lnTo>
                      <a:pt x="1999" y="147"/>
                    </a:lnTo>
                    <a:lnTo>
                      <a:pt x="1909" y="128"/>
                    </a:lnTo>
                    <a:lnTo>
                      <a:pt x="1817" y="113"/>
                    </a:lnTo>
                    <a:lnTo>
                      <a:pt x="1725" y="105"/>
                    </a:lnTo>
                    <a:lnTo>
                      <a:pt x="1631" y="103"/>
                    </a:lnTo>
                    <a:close/>
                    <a:moveTo>
                      <a:pt x="1631" y="0"/>
                    </a:moveTo>
                    <a:lnTo>
                      <a:pt x="1724" y="2"/>
                    </a:lnTo>
                    <a:lnTo>
                      <a:pt x="1816" y="10"/>
                    </a:lnTo>
                    <a:lnTo>
                      <a:pt x="1907" y="22"/>
                    </a:lnTo>
                    <a:lnTo>
                      <a:pt x="1996" y="41"/>
                    </a:lnTo>
                    <a:lnTo>
                      <a:pt x="2084" y="64"/>
                    </a:lnTo>
                    <a:lnTo>
                      <a:pt x="2171" y="92"/>
                    </a:lnTo>
                    <a:lnTo>
                      <a:pt x="2255" y="124"/>
                    </a:lnTo>
                    <a:lnTo>
                      <a:pt x="2338" y="162"/>
                    </a:lnTo>
                    <a:lnTo>
                      <a:pt x="2419" y="203"/>
                    </a:lnTo>
                    <a:lnTo>
                      <a:pt x="2498" y="251"/>
                    </a:lnTo>
                    <a:lnTo>
                      <a:pt x="2573" y="301"/>
                    </a:lnTo>
                    <a:lnTo>
                      <a:pt x="2646" y="357"/>
                    </a:lnTo>
                    <a:lnTo>
                      <a:pt x="2716" y="417"/>
                    </a:lnTo>
                    <a:lnTo>
                      <a:pt x="2784" y="482"/>
                    </a:lnTo>
                    <a:lnTo>
                      <a:pt x="2848" y="550"/>
                    </a:lnTo>
                    <a:lnTo>
                      <a:pt x="2908" y="621"/>
                    </a:lnTo>
                    <a:lnTo>
                      <a:pt x="2963" y="695"/>
                    </a:lnTo>
                    <a:lnTo>
                      <a:pt x="3014" y="771"/>
                    </a:lnTo>
                    <a:lnTo>
                      <a:pt x="3060" y="851"/>
                    </a:lnTo>
                    <a:lnTo>
                      <a:pt x="3101" y="932"/>
                    </a:lnTo>
                    <a:lnTo>
                      <a:pt x="3139" y="1016"/>
                    </a:lnTo>
                    <a:lnTo>
                      <a:pt x="3171" y="1101"/>
                    </a:lnTo>
                    <a:lnTo>
                      <a:pt x="3198" y="1188"/>
                    </a:lnTo>
                    <a:lnTo>
                      <a:pt x="3221" y="1277"/>
                    </a:lnTo>
                    <a:lnTo>
                      <a:pt x="3239" y="1367"/>
                    </a:lnTo>
                    <a:lnTo>
                      <a:pt x="3252" y="1459"/>
                    </a:lnTo>
                    <a:lnTo>
                      <a:pt x="3260" y="1552"/>
                    </a:lnTo>
                    <a:lnTo>
                      <a:pt x="3262" y="1646"/>
                    </a:lnTo>
                    <a:lnTo>
                      <a:pt x="3260" y="1740"/>
                    </a:lnTo>
                    <a:lnTo>
                      <a:pt x="3252" y="1833"/>
                    </a:lnTo>
                    <a:lnTo>
                      <a:pt x="3239" y="1924"/>
                    </a:lnTo>
                    <a:lnTo>
                      <a:pt x="3221" y="2014"/>
                    </a:lnTo>
                    <a:lnTo>
                      <a:pt x="3198" y="2103"/>
                    </a:lnTo>
                    <a:lnTo>
                      <a:pt x="3171" y="2190"/>
                    </a:lnTo>
                    <a:lnTo>
                      <a:pt x="3139" y="2276"/>
                    </a:lnTo>
                    <a:lnTo>
                      <a:pt x="3101" y="2359"/>
                    </a:lnTo>
                    <a:lnTo>
                      <a:pt x="3060" y="2441"/>
                    </a:lnTo>
                    <a:lnTo>
                      <a:pt x="3014" y="2519"/>
                    </a:lnTo>
                    <a:lnTo>
                      <a:pt x="2963" y="2596"/>
                    </a:lnTo>
                    <a:lnTo>
                      <a:pt x="2908" y="2670"/>
                    </a:lnTo>
                    <a:lnTo>
                      <a:pt x="2848" y="2742"/>
                    </a:lnTo>
                    <a:lnTo>
                      <a:pt x="2784" y="2810"/>
                    </a:lnTo>
                    <a:lnTo>
                      <a:pt x="2716" y="2874"/>
                    </a:lnTo>
                    <a:lnTo>
                      <a:pt x="2646" y="2934"/>
                    </a:lnTo>
                    <a:lnTo>
                      <a:pt x="2573" y="2989"/>
                    </a:lnTo>
                    <a:lnTo>
                      <a:pt x="2498" y="3041"/>
                    </a:lnTo>
                    <a:lnTo>
                      <a:pt x="2419" y="3087"/>
                    </a:lnTo>
                    <a:lnTo>
                      <a:pt x="2338" y="3130"/>
                    </a:lnTo>
                    <a:lnTo>
                      <a:pt x="2255" y="3167"/>
                    </a:lnTo>
                    <a:lnTo>
                      <a:pt x="2171" y="3200"/>
                    </a:lnTo>
                    <a:lnTo>
                      <a:pt x="2084" y="3228"/>
                    </a:lnTo>
                    <a:lnTo>
                      <a:pt x="1996" y="3251"/>
                    </a:lnTo>
                    <a:lnTo>
                      <a:pt x="1907" y="3268"/>
                    </a:lnTo>
                    <a:lnTo>
                      <a:pt x="1816" y="3282"/>
                    </a:lnTo>
                    <a:lnTo>
                      <a:pt x="1724" y="3289"/>
                    </a:lnTo>
                    <a:lnTo>
                      <a:pt x="1631" y="3292"/>
                    </a:lnTo>
                    <a:lnTo>
                      <a:pt x="1538" y="3289"/>
                    </a:lnTo>
                    <a:lnTo>
                      <a:pt x="1446" y="3282"/>
                    </a:lnTo>
                    <a:lnTo>
                      <a:pt x="1356" y="3268"/>
                    </a:lnTo>
                    <a:lnTo>
                      <a:pt x="1266" y="3251"/>
                    </a:lnTo>
                    <a:lnTo>
                      <a:pt x="1178" y="3228"/>
                    </a:lnTo>
                    <a:lnTo>
                      <a:pt x="1092" y="3200"/>
                    </a:lnTo>
                    <a:lnTo>
                      <a:pt x="1007" y="3167"/>
                    </a:lnTo>
                    <a:lnTo>
                      <a:pt x="924" y="3130"/>
                    </a:lnTo>
                    <a:lnTo>
                      <a:pt x="843" y="3087"/>
                    </a:lnTo>
                    <a:lnTo>
                      <a:pt x="765" y="3041"/>
                    </a:lnTo>
                    <a:lnTo>
                      <a:pt x="690" y="2989"/>
                    </a:lnTo>
                    <a:lnTo>
                      <a:pt x="616" y="2934"/>
                    </a:lnTo>
                    <a:lnTo>
                      <a:pt x="545" y="2874"/>
                    </a:lnTo>
                    <a:lnTo>
                      <a:pt x="478" y="2810"/>
                    </a:lnTo>
                    <a:lnTo>
                      <a:pt x="414" y="2742"/>
                    </a:lnTo>
                    <a:lnTo>
                      <a:pt x="354" y="2670"/>
                    </a:lnTo>
                    <a:lnTo>
                      <a:pt x="299" y="2596"/>
                    </a:lnTo>
                    <a:lnTo>
                      <a:pt x="249" y="2519"/>
                    </a:lnTo>
                    <a:lnTo>
                      <a:pt x="203" y="2441"/>
                    </a:lnTo>
                    <a:lnTo>
                      <a:pt x="161" y="2359"/>
                    </a:lnTo>
                    <a:lnTo>
                      <a:pt x="124" y="2276"/>
                    </a:lnTo>
                    <a:lnTo>
                      <a:pt x="91" y="2190"/>
                    </a:lnTo>
                    <a:lnTo>
                      <a:pt x="63" y="2103"/>
                    </a:lnTo>
                    <a:lnTo>
                      <a:pt x="41" y="2014"/>
                    </a:lnTo>
                    <a:lnTo>
                      <a:pt x="24" y="1924"/>
                    </a:lnTo>
                    <a:lnTo>
                      <a:pt x="10" y="1833"/>
                    </a:lnTo>
                    <a:lnTo>
                      <a:pt x="3" y="1740"/>
                    </a:lnTo>
                    <a:lnTo>
                      <a:pt x="0" y="1646"/>
                    </a:lnTo>
                    <a:lnTo>
                      <a:pt x="3" y="1552"/>
                    </a:lnTo>
                    <a:lnTo>
                      <a:pt x="10" y="1459"/>
                    </a:lnTo>
                    <a:lnTo>
                      <a:pt x="24" y="1367"/>
                    </a:lnTo>
                    <a:lnTo>
                      <a:pt x="41" y="1277"/>
                    </a:lnTo>
                    <a:lnTo>
                      <a:pt x="63" y="1188"/>
                    </a:lnTo>
                    <a:lnTo>
                      <a:pt x="91" y="1101"/>
                    </a:lnTo>
                    <a:lnTo>
                      <a:pt x="124" y="1016"/>
                    </a:lnTo>
                    <a:lnTo>
                      <a:pt x="161" y="932"/>
                    </a:lnTo>
                    <a:lnTo>
                      <a:pt x="203" y="851"/>
                    </a:lnTo>
                    <a:lnTo>
                      <a:pt x="249" y="771"/>
                    </a:lnTo>
                    <a:lnTo>
                      <a:pt x="299" y="695"/>
                    </a:lnTo>
                    <a:lnTo>
                      <a:pt x="354" y="621"/>
                    </a:lnTo>
                    <a:lnTo>
                      <a:pt x="414" y="550"/>
                    </a:lnTo>
                    <a:lnTo>
                      <a:pt x="478" y="482"/>
                    </a:lnTo>
                    <a:lnTo>
                      <a:pt x="545" y="417"/>
                    </a:lnTo>
                    <a:lnTo>
                      <a:pt x="616" y="357"/>
                    </a:lnTo>
                    <a:lnTo>
                      <a:pt x="690" y="301"/>
                    </a:lnTo>
                    <a:lnTo>
                      <a:pt x="765" y="251"/>
                    </a:lnTo>
                    <a:lnTo>
                      <a:pt x="843" y="203"/>
                    </a:lnTo>
                    <a:lnTo>
                      <a:pt x="924" y="162"/>
                    </a:lnTo>
                    <a:lnTo>
                      <a:pt x="1007" y="124"/>
                    </a:lnTo>
                    <a:lnTo>
                      <a:pt x="1092" y="92"/>
                    </a:lnTo>
                    <a:lnTo>
                      <a:pt x="1178" y="64"/>
                    </a:lnTo>
                    <a:lnTo>
                      <a:pt x="1266" y="41"/>
                    </a:lnTo>
                    <a:lnTo>
                      <a:pt x="1356" y="22"/>
                    </a:lnTo>
                    <a:lnTo>
                      <a:pt x="1446" y="10"/>
                    </a:lnTo>
                    <a:lnTo>
                      <a:pt x="1538" y="2"/>
                    </a:lnTo>
                    <a:lnTo>
                      <a:pt x="16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1" name="Rectangle 17">
                <a:extLst>
                  <a:ext uri="{FF2B5EF4-FFF2-40B4-BE49-F238E27FC236}">
                    <a16:creationId xmlns:a16="http://schemas.microsoft.com/office/drawing/2014/main" id="{6CA0369E-6D9B-E641-B4D1-508B0FFEE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83551" y="3794125"/>
                <a:ext cx="20638" cy="22383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2" name="Rectangle 18">
                <a:extLst>
                  <a:ext uri="{FF2B5EF4-FFF2-40B4-BE49-F238E27FC236}">
                    <a16:creationId xmlns:a16="http://schemas.microsoft.com/office/drawing/2014/main" id="{45939B4F-C53F-C64C-98A0-349BC6568E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83551" y="4059238"/>
                <a:ext cx="20638" cy="4127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06519FA-FF1D-3244-951C-49B694F9AC19}"/>
              </a:ext>
            </a:extLst>
          </p:cNvPr>
          <p:cNvGrpSpPr/>
          <p:nvPr/>
        </p:nvGrpSpPr>
        <p:grpSpPr>
          <a:xfrm>
            <a:off x="8443831" y="3678155"/>
            <a:ext cx="1683616" cy="1380254"/>
            <a:chOff x="9288224" y="3490511"/>
            <a:chExt cx="2159238" cy="1770177"/>
          </a:xfrm>
        </p:grpSpPr>
        <p:sp>
          <p:nvSpPr>
            <p:cNvPr id="67" name="Chevron 66">
              <a:extLst>
                <a:ext uri="{FF2B5EF4-FFF2-40B4-BE49-F238E27FC236}">
                  <a16:creationId xmlns:a16="http://schemas.microsoft.com/office/drawing/2014/main" id="{9575382D-2203-D14A-8792-67BFB274F613}"/>
                </a:ext>
              </a:extLst>
            </p:cNvPr>
            <p:cNvSpPr/>
            <p:nvPr/>
          </p:nvSpPr>
          <p:spPr>
            <a:xfrm>
              <a:off x="9288224" y="3490511"/>
              <a:ext cx="2159238" cy="302046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accent4"/>
                </a:solidFill>
              </a:endParaRPr>
            </a:p>
          </p:txBody>
        </p:sp>
        <p:sp>
          <p:nvSpPr>
            <p:cNvPr id="77" name="Freeform 29">
              <a:extLst>
                <a:ext uri="{FF2B5EF4-FFF2-40B4-BE49-F238E27FC236}">
                  <a16:creationId xmlns:a16="http://schemas.microsoft.com/office/drawing/2014/main" id="{D8B4B537-8346-6141-86DA-9A237A198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1115" y="5055180"/>
              <a:ext cx="14776" cy="205508"/>
            </a:xfrm>
            <a:custGeom>
              <a:avLst/>
              <a:gdLst>
                <a:gd name="T0" fmla="*/ 46 w 93"/>
                <a:gd name="T1" fmla="*/ 0 h 1220"/>
                <a:gd name="T2" fmla="*/ 61 w 93"/>
                <a:gd name="T3" fmla="*/ 3 h 1220"/>
                <a:gd name="T4" fmla="*/ 74 w 93"/>
                <a:gd name="T5" fmla="*/ 9 h 1220"/>
                <a:gd name="T6" fmla="*/ 84 w 93"/>
                <a:gd name="T7" fmla="*/ 19 h 1220"/>
                <a:gd name="T8" fmla="*/ 90 w 93"/>
                <a:gd name="T9" fmla="*/ 31 h 1220"/>
                <a:gd name="T10" fmla="*/ 93 w 93"/>
                <a:gd name="T11" fmla="*/ 45 h 1220"/>
                <a:gd name="T12" fmla="*/ 93 w 93"/>
                <a:gd name="T13" fmla="*/ 1175 h 1220"/>
                <a:gd name="T14" fmla="*/ 90 w 93"/>
                <a:gd name="T15" fmla="*/ 1189 h 1220"/>
                <a:gd name="T16" fmla="*/ 84 w 93"/>
                <a:gd name="T17" fmla="*/ 1202 h 1220"/>
                <a:gd name="T18" fmla="*/ 74 w 93"/>
                <a:gd name="T19" fmla="*/ 1212 h 1220"/>
                <a:gd name="T20" fmla="*/ 61 w 93"/>
                <a:gd name="T21" fmla="*/ 1218 h 1220"/>
                <a:gd name="T22" fmla="*/ 46 w 93"/>
                <a:gd name="T23" fmla="*/ 1220 h 1220"/>
                <a:gd name="T24" fmla="*/ 32 w 93"/>
                <a:gd name="T25" fmla="*/ 1218 h 1220"/>
                <a:gd name="T26" fmla="*/ 19 w 93"/>
                <a:gd name="T27" fmla="*/ 1212 h 1220"/>
                <a:gd name="T28" fmla="*/ 10 w 93"/>
                <a:gd name="T29" fmla="*/ 1202 h 1220"/>
                <a:gd name="T30" fmla="*/ 2 w 93"/>
                <a:gd name="T31" fmla="*/ 1189 h 1220"/>
                <a:gd name="T32" fmla="*/ 0 w 93"/>
                <a:gd name="T33" fmla="*/ 1175 h 1220"/>
                <a:gd name="T34" fmla="*/ 0 w 93"/>
                <a:gd name="T35" fmla="*/ 45 h 1220"/>
                <a:gd name="T36" fmla="*/ 2 w 93"/>
                <a:gd name="T37" fmla="*/ 31 h 1220"/>
                <a:gd name="T38" fmla="*/ 10 w 93"/>
                <a:gd name="T39" fmla="*/ 19 h 1220"/>
                <a:gd name="T40" fmla="*/ 19 w 93"/>
                <a:gd name="T41" fmla="*/ 9 h 1220"/>
                <a:gd name="T42" fmla="*/ 32 w 93"/>
                <a:gd name="T43" fmla="*/ 3 h 1220"/>
                <a:gd name="T44" fmla="*/ 46 w 93"/>
                <a:gd name="T45" fmla="*/ 0 h 1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3" h="1220">
                  <a:moveTo>
                    <a:pt x="46" y="0"/>
                  </a:moveTo>
                  <a:lnTo>
                    <a:pt x="61" y="3"/>
                  </a:lnTo>
                  <a:lnTo>
                    <a:pt x="74" y="9"/>
                  </a:lnTo>
                  <a:lnTo>
                    <a:pt x="84" y="19"/>
                  </a:lnTo>
                  <a:lnTo>
                    <a:pt x="90" y="31"/>
                  </a:lnTo>
                  <a:lnTo>
                    <a:pt x="93" y="45"/>
                  </a:lnTo>
                  <a:lnTo>
                    <a:pt x="93" y="1175"/>
                  </a:lnTo>
                  <a:lnTo>
                    <a:pt x="90" y="1189"/>
                  </a:lnTo>
                  <a:lnTo>
                    <a:pt x="84" y="1202"/>
                  </a:lnTo>
                  <a:lnTo>
                    <a:pt x="74" y="1212"/>
                  </a:lnTo>
                  <a:lnTo>
                    <a:pt x="61" y="1218"/>
                  </a:lnTo>
                  <a:lnTo>
                    <a:pt x="46" y="1220"/>
                  </a:lnTo>
                  <a:lnTo>
                    <a:pt x="32" y="1218"/>
                  </a:lnTo>
                  <a:lnTo>
                    <a:pt x="19" y="1212"/>
                  </a:lnTo>
                  <a:lnTo>
                    <a:pt x="10" y="1202"/>
                  </a:lnTo>
                  <a:lnTo>
                    <a:pt x="2" y="1189"/>
                  </a:lnTo>
                  <a:lnTo>
                    <a:pt x="0" y="1175"/>
                  </a:lnTo>
                  <a:lnTo>
                    <a:pt x="0" y="45"/>
                  </a:lnTo>
                  <a:lnTo>
                    <a:pt x="2" y="31"/>
                  </a:lnTo>
                  <a:lnTo>
                    <a:pt x="10" y="19"/>
                  </a:lnTo>
                  <a:lnTo>
                    <a:pt x="19" y="9"/>
                  </a:lnTo>
                  <a:lnTo>
                    <a:pt x="32" y="3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7585A5E2-D91E-5943-9154-07CB09E1882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757068" y="2411814"/>
            <a:ext cx="378565" cy="378565"/>
          </a:xfrm>
          <a:prstGeom prst="rect">
            <a:avLst/>
          </a:prstGeom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CC9A36B2-18FB-5547-9B96-18E1B3F12547}"/>
              </a:ext>
            </a:extLst>
          </p:cNvPr>
          <p:cNvGrpSpPr/>
          <p:nvPr/>
        </p:nvGrpSpPr>
        <p:grpSpPr>
          <a:xfrm>
            <a:off x="10115473" y="2882851"/>
            <a:ext cx="1683616" cy="1018030"/>
            <a:chOff x="9288224" y="2486933"/>
            <a:chExt cx="2159238" cy="1305624"/>
          </a:xfrm>
          <a:solidFill>
            <a:schemeClr val="accent6"/>
          </a:solidFill>
        </p:grpSpPr>
        <p:sp>
          <p:nvSpPr>
            <p:cNvPr id="70" name="Chevron 69">
              <a:extLst>
                <a:ext uri="{FF2B5EF4-FFF2-40B4-BE49-F238E27FC236}">
                  <a16:creationId xmlns:a16="http://schemas.microsoft.com/office/drawing/2014/main" id="{9891AA93-9D15-4B4E-A5FF-F2C5F432BA93}"/>
                </a:ext>
              </a:extLst>
            </p:cNvPr>
            <p:cNvSpPr/>
            <p:nvPr/>
          </p:nvSpPr>
          <p:spPr>
            <a:xfrm>
              <a:off x="9288224" y="3506912"/>
              <a:ext cx="2159238" cy="285645"/>
            </a:xfrm>
            <a:prstGeom prst="chevron">
              <a:avLst/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8F2D2054-0684-D145-8E02-D0CEF04B6379}"/>
                </a:ext>
              </a:extLst>
            </p:cNvPr>
            <p:cNvGrpSpPr/>
            <p:nvPr/>
          </p:nvGrpSpPr>
          <p:grpSpPr>
            <a:xfrm>
              <a:off x="10310255" y="2486933"/>
              <a:ext cx="115176" cy="1212189"/>
              <a:chOff x="1672060" y="2378600"/>
              <a:chExt cx="115176" cy="1212189"/>
            </a:xfrm>
            <a:grpFill/>
          </p:grpSpPr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A7C389A2-AB12-FB4B-92D5-0B805C08FF4C}"/>
                  </a:ext>
                </a:extLst>
              </p:cNvPr>
              <p:cNvCxnSpPr/>
              <p:nvPr/>
            </p:nvCxnSpPr>
            <p:spPr>
              <a:xfrm>
                <a:off x="1741225" y="2378600"/>
                <a:ext cx="0" cy="1142999"/>
              </a:xfrm>
              <a:prstGeom prst="line">
                <a:avLst/>
              </a:prstGeom>
              <a:grpFill/>
              <a:ln>
                <a:solidFill>
                  <a:schemeClr val="accent6"/>
                </a:solidFill>
                <a:headEnd type="oval" w="med" len="med"/>
                <a:tailEnd type="oval" w="med" len="med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2E9AF0AA-2023-584A-A177-CC7BC8AC6C5C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00D2D5F1-1D8A-F449-9957-09CA74E07942}"/>
              </a:ext>
            </a:extLst>
          </p:cNvPr>
          <p:cNvGrpSpPr/>
          <p:nvPr/>
        </p:nvGrpSpPr>
        <p:grpSpPr>
          <a:xfrm>
            <a:off x="105434" y="2888154"/>
            <a:ext cx="1683616" cy="1025517"/>
            <a:chOff x="9288224" y="2477330"/>
            <a:chExt cx="2159238" cy="1315227"/>
          </a:xfrm>
          <a:solidFill>
            <a:schemeClr val="bg2"/>
          </a:solidFill>
        </p:grpSpPr>
        <p:sp>
          <p:nvSpPr>
            <p:cNvPr id="84" name="Chevron 83">
              <a:extLst>
                <a:ext uri="{FF2B5EF4-FFF2-40B4-BE49-F238E27FC236}">
                  <a16:creationId xmlns:a16="http://schemas.microsoft.com/office/drawing/2014/main" id="{D511B440-AF5C-B14A-ABA0-AAAF0D8AFC4E}"/>
                </a:ext>
              </a:extLst>
            </p:cNvPr>
            <p:cNvSpPr/>
            <p:nvPr/>
          </p:nvSpPr>
          <p:spPr>
            <a:xfrm>
              <a:off x="9288224" y="3490511"/>
              <a:ext cx="2159238" cy="302046"/>
            </a:xfrm>
            <a:prstGeom prst="chevron">
              <a:avLst/>
            </a:prstGeom>
            <a:grpFill/>
            <a:ln>
              <a:solidFill>
                <a:schemeClr val="bg2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73266D1A-6AD8-FF43-82BA-03F277A0F2CF}"/>
                </a:ext>
              </a:extLst>
            </p:cNvPr>
            <p:cNvGrpSpPr/>
            <p:nvPr/>
          </p:nvGrpSpPr>
          <p:grpSpPr>
            <a:xfrm>
              <a:off x="10310255" y="2477330"/>
              <a:ext cx="115176" cy="1221792"/>
              <a:chOff x="1672060" y="2368997"/>
              <a:chExt cx="115176" cy="1221792"/>
            </a:xfrm>
            <a:grpFill/>
          </p:grpSpPr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3BBB749D-0433-284F-8CA2-CB8324F4291E}"/>
                  </a:ext>
                </a:extLst>
              </p:cNvPr>
              <p:cNvCxnSpPr/>
              <p:nvPr/>
            </p:nvCxnSpPr>
            <p:spPr>
              <a:xfrm>
                <a:off x="1727234" y="2368997"/>
                <a:ext cx="0" cy="1143000"/>
              </a:xfrm>
              <a:prstGeom prst="line">
                <a:avLst/>
              </a:prstGeom>
              <a:grpFill/>
              <a:ln>
                <a:solidFill>
                  <a:schemeClr val="bg2"/>
                </a:solidFill>
                <a:headEnd type="oval" w="med" len="med"/>
                <a:tailEnd type="oval" w="med" len="med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F5523F28-7DCE-1F44-9008-62FC1D348630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sp>
        <p:nvSpPr>
          <p:cNvPr id="88" name="Oval 87">
            <a:extLst>
              <a:ext uri="{FF2B5EF4-FFF2-40B4-BE49-F238E27FC236}">
                <a16:creationId xmlns:a16="http://schemas.microsoft.com/office/drawing/2014/main" id="{7597E203-8D71-4D4A-AF05-B625D971DC3C}"/>
              </a:ext>
            </a:extLst>
          </p:cNvPr>
          <p:cNvSpPr/>
          <p:nvPr/>
        </p:nvSpPr>
        <p:spPr>
          <a:xfrm>
            <a:off x="579448" y="2172917"/>
            <a:ext cx="773114" cy="773113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CF15FDF-E735-AD41-B098-6E5C2C5B0206}"/>
              </a:ext>
            </a:extLst>
          </p:cNvPr>
          <p:cNvSpPr txBox="1"/>
          <p:nvPr/>
        </p:nvSpPr>
        <p:spPr>
          <a:xfrm>
            <a:off x="78582" y="3909155"/>
            <a:ext cx="17748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1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6DF32A59-B66E-524F-A6FE-F635E2A793D3}"/>
              </a:ext>
            </a:extLst>
          </p:cNvPr>
          <p:cNvSpPr txBox="1"/>
          <p:nvPr/>
        </p:nvSpPr>
        <p:spPr>
          <a:xfrm>
            <a:off x="10019365" y="3923262"/>
            <a:ext cx="17748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7</a:t>
            </a:r>
          </a:p>
        </p:txBody>
      </p:sp>
      <p:sp>
        <p:nvSpPr>
          <p:cNvPr id="92" name="Freeform 6">
            <a:extLst>
              <a:ext uri="{FF2B5EF4-FFF2-40B4-BE49-F238E27FC236}">
                <a16:creationId xmlns:a16="http://schemas.microsoft.com/office/drawing/2014/main" id="{38F67A0D-2F20-0D48-B17D-0F4E4A1E70FC}"/>
              </a:ext>
            </a:extLst>
          </p:cNvPr>
          <p:cNvSpPr>
            <a:spLocks noEditPoints="1"/>
          </p:cNvSpPr>
          <p:nvPr/>
        </p:nvSpPr>
        <p:spPr bwMode="auto">
          <a:xfrm>
            <a:off x="770681" y="2363961"/>
            <a:ext cx="390648" cy="391693"/>
          </a:xfrm>
          <a:custGeom>
            <a:avLst/>
            <a:gdLst>
              <a:gd name="T0" fmla="*/ 1370 w 3359"/>
              <a:gd name="T1" fmla="*/ 1982 h 3362"/>
              <a:gd name="T2" fmla="*/ 1342 w 3359"/>
              <a:gd name="T3" fmla="*/ 2001 h 3362"/>
              <a:gd name="T4" fmla="*/ 1332 w 3359"/>
              <a:gd name="T5" fmla="*/ 2034 h 3362"/>
              <a:gd name="T6" fmla="*/ 2027 w 3359"/>
              <a:gd name="T7" fmla="*/ 3247 h 3362"/>
              <a:gd name="T8" fmla="*/ 2025 w 3359"/>
              <a:gd name="T9" fmla="*/ 2017 h 3362"/>
              <a:gd name="T10" fmla="*/ 2005 w 3359"/>
              <a:gd name="T11" fmla="*/ 1990 h 3362"/>
              <a:gd name="T12" fmla="*/ 1973 w 3359"/>
              <a:gd name="T13" fmla="*/ 1979 h 3362"/>
              <a:gd name="T14" fmla="*/ 2374 w 3359"/>
              <a:gd name="T15" fmla="*/ 424 h 3362"/>
              <a:gd name="T16" fmla="*/ 2722 w 3359"/>
              <a:gd name="T17" fmla="*/ 962 h 3362"/>
              <a:gd name="T18" fmla="*/ 2374 w 3359"/>
              <a:gd name="T19" fmla="*/ 424 h 3362"/>
              <a:gd name="T20" fmla="*/ 405 w 3359"/>
              <a:gd name="T21" fmla="*/ 1334 h 3362"/>
              <a:gd name="T22" fmla="*/ 1216 w 3359"/>
              <a:gd name="T23" fmla="*/ 3247 h 3362"/>
              <a:gd name="T24" fmla="*/ 1219 w 3359"/>
              <a:gd name="T25" fmla="*/ 2003 h 3362"/>
              <a:gd name="T26" fmla="*/ 1239 w 3359"/>
              <a:gd name="T27" fmla="*/ 1948 h 3362"/>
              <a:gd name="T28" fmla="*/ 1277 w 3359"/>
              <a:gd name="T29" fmla="*/ 1904 h 3362"/>
              <a:gd name="T30" fmla="*/ 1328 w 3359"/>
              <a:gd name="T31" fmla="*/ 1875 h 3362"/>
              <a:gd name="T32" fmla="*/ 1387 w 3359"/>
              <a:gd name="T33" fmla="*/ 1864 h 3362"/>
              <a:gd name="T34" fmla="*/ 2004 w 3359"/>
              <a:gd name="T35" fmla="*/ 1867 h 3362"/>
              <a:gd name="T36" fmla="*/ 2058 w 3359"/>
              <a:gd name="T37" fmla="*/ 1887 h 3362"/>
              <a:gd name="T38" fmla="*/ 2103 w 3359"/>
              <a:gd name="T39" fmla="*/ 1925 h 3362"/>
              <a:gd name="T40" fmla="*/ 2132 w 3359"/>
              <a:gd name="T41" fmla="*/ 1974 h 3362"/>
              <a:gd name="T42" fmla="*/ 2143 w 3359"/>
              <a:gd name="T43" fmla="*/ 2034 h 3362"/>
              <a:gd name="T44" fmla="*/ 2953 w 3359"/>
              <a:gd name="T45" fmla="*/ 3247 h 3362"/>
              <a:gd name="T46" fmla="*/ 2838 w 3359"/>
              <a:gd name="T47" fmla="*/ 1227 h 3362"/>
              <a:gd name="T48" fmla="*/ 1679 w 3359"/>
              <a:gd name="T49" fmla="*/ 157 h 3362"/>
              <a:gd name="T50" fmla="*/ 2258 w 3359"/>
              <a:gd name="T51" fmla="*/ 535 h 3362"/>
              <a:gd name="T52" fmla="*/ 2838 w 3359"/>
              <a:gd name="T53" fmla="*/ 309 h 3362"/>
              <a:gd name="T54" fmla="*/ 3341 w 3359"/>
              <a:gd name="T55" fmla="*/ 1534 h 3362"/>
              <a:gd name="T56" fmla="*/ 3357 w 3359"/>
              <a:gd name="T57" fmla="*/ 1559 h 3362"/>
              <a:gd name="T58" fmla="*/ 3358 w 3359"/>
              <a:gd name="T59" fmla="*/ 1589 h 3362"/>
              <a:gd name="T60" fmla="*/ 3344 w 3359"/>
              <a:gd name="T61" fmla="*/ 1616 h 3362"/>
              <a:gd name="T62" fmla="*/ 3317 w 3359"/>
              <a:gd name="T63" fmla="*/ 1632 h 3362"/>
              <a:gd name="T64" fmla="*/ 3287 w 3359"/>
              <a:gd name="T65" fmla="*/ 1633 h 3362"/>
              <a:gd name="T66" fmla="*/ 3262 w 3359"/>
              <a:gd name="T67" fmla="*/ 1618 h 3362"/>
              <a:gd name="T68" fmla="*/ 3069 w 3359"/>
              <a:gd name="T69" fmla="*/ 3362 h 3362"/>
              <a:gd name="T70" fmla="*/ 290 w 3359"/>
              <a:gd name="T71" fmla="*/ 1441 h 3362"/>
              <a:gd name="T72" fmla="*/ 85 w 3359"/>
              <a:gd name="T73" fmla="*/ 1627 h 3362"/>
              <a:gd name="T74" fmla="*/ 56 w 3359"/>
              <a:gd name="T75" fmla="*/ 1634 h 3362"/>
              <a:gd name="T76" fmla="*/ 28 w 3359"/>
              <a:gd name="T77" fmla="*/ 1625 h 3362"/>
              <a:gd name="T78" fmla="*/ 7 w 3359"/>
              <a:gd name="T79" fmla="*/ 1603 h 3362"/>
              <a:gd name="T80" fmla="*/ 0 w 3359"/>
              <a:gd name="T81" fmla="*/ 1574 h 3362"/>
              <a:gd name="T82" fmla="*/ 9 w 3359"/>
              <a:gd name="T83" fmla="*/ 1546 h 3362"/>
              <a:gd name="T84" fmla="*/ 1679 w 3359"/>
              <a:gd name="T85" fmla="*/ 0 h 3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359" h="3362">
                <a:moveTo>
                  <a:pt x="1387" y="1979"/>
                </a:moveTo>
                <a:lnTo>
                  <a:pt x="1370" y="1982"/>
                </a:lnTo>
                <a:lnTo>
                  <a:pt x="1354" y="1990"/>
                </a:lnTo>
                <a:lnTo>
                  <a:pt x="1342" y="2001"/>
                </a:lnTo>
                <a:lnTo>
                  <a:pt x="1335" y="2017"/>
                </a:lnTo>
                <a:lnTo>
                  <a:pt x="1332" y="2034"/>
                </a:lnTo>
                <a:lnTo>
                  <a:pt x="1332" y="3247"/>
                </a:lnTo>
                <a:lnTo>
                  <a:pt x="2027" y="3247"/>
                </a:lnTo>
                <a:lnTo>
                  <a:pt x="2027" y="2034"/>
                </a:lnTo>
                <a:lnTo>
                  <a:pt x="2025" y="2017"/>
                </a:lnTo>
                <a:lnTo>
                  <a:pt x="2016" y="2001"/>
                </a:lnTo>
                <a:lnTo>
                  <a:pt x="2005" y="1990"/>
                </a:lnTo>
                <a:lnTo>
                  <a:pt x="1990" y="1982"/>
                </a:lnTo>
                <a:lnTo>
                  <a:pt x="1973" y="1979"/>
                </a:lnTo>
                <a:lnTo>
                  <a:pt x="1387" y="1979"/>
                </a:lnTo>
                <a:close/>
                <a:moveTo>
                  <a:pt x="2374" y="424"/>
                </a:moveTo>
                <a:lnTo>
                  <a:pt x="2374" y="642"/>
                </a:lnTo>
                <a:lnTo>
                  <a:pt x="2722" y="962"/>
                </a:lnTo>
                <a:lnTo>
                  <a:pt x="2722" y="424"/>
                </a:lnTo>
                <a:lnTo>
                  <a:pt x="2374" y="424"/>
                </a:lnTo>
                <a:close/>
                <a:moveTo>
                  <a:pt x="1679" y="157"/>
                </a:moveTo>
                <a:lnTo>
                  <a:pt x="405" y="1334"/>
                </a:lnTo>
                <a:lnTo>
                  <a:pt x="405" y="3247"/>
                </a:lnTo>
                <a:lnTo>
                  <a:pt x="1216" y="3247"/>
                </a:lnTo>
                <a:lnTo>
                  <a:pt x="1216" y="2034"/>
                </a:lnTo>
                <a:lnTo>
                  <a:pt x="1219" y="2003"/>
                </a:lnTo>
                <a:lnTo>
                  <a:pt x="1228" y="1974"/>
                </a:lnTo>
                <a:lnTo>
                  <a:pt x="1239" y="1948"/>
                </a:lnTo>
                <a:lnTo>
                  <a:pt x="1256" y="1925"/>
                </a:lnTo>
                <a:lnTo>
                  <a:pt x="1277" y="1904"/>
                </a:lnTo>
                <a:lnTo>
                  <a:pt x="1300" y="1887"/>
                </a:lnTo>
                <a:lnTo>
                  <a:pt x="1328" y="1875"/>
                </a:lnTo>
                <a:lnTo>
                  <a:pt x="1356" y="1867"/>
                </a:lnTo>
                <a:lnTo>
                  <a:pt x="1387" y="1864"/>
                </a:lnTo>
                <a:lnTo>
                  <a:pt x="1973" y="1864"/>
                </a:lnTo>
                <a:lnTo>
                  <a:pt x="2004" y="1867"/>
                </a:lnTo>
                <a:lnTo>
                  <a:pt x="2032" y="1875"/>
                </a:lnTo>
                <a:lnTo>
                  <a:pt x="2058" y="1887"/>
                </a:lnTo>
                <a:lnTo>
                  <a:pt x="2083" y="1904"/>
                </a:lnTo>
                <a:lnTo>
                  <a:pt x="2103" y="1925"/>
                </a:lnTo>
                <a:lnTo>
                  <a:pt x="2119" y="1948"/>
                </a:lnTo>
                <a:lnTo>
                  <a:pt x="2132" y="1974"/>
                </a:lnTo>
                <a:lnTo>
                  <a:pt x="2141" y="2003"/>
                </a:lnTo>
                <a:lnTo>
                  <a:pt x="2143" y="2034"/>
                </a:lnTo>
                <a:lnTo>
                  <a:pt x="2143" y="3247"/>
                </a:lnTo>
                <a:lnTo>
                  <a:pt x="2953" y="3247"/>
                </a:lnTo>
                <a:lnTo>
                  <a:pt x="2953" y="1334"/>
                </a:lnTo>
                <a:lnTo>
                  <a:pt x="2838" y="1227"/>
                </a:lnTo>
                <a:lnTo>
                  <a:pt x="2507" y="922"/>
                </a:lnTo>
                <a:lnTo>
                  <a:pt x="1679" y="157"/>
                </a:lnTo>
                <a:close/>
                <a:moveTo>
                  <a:pt x="1679" y="0"/>
                </a:moveTo>
                <a:lnTo>
                  <a:pt x="2258" y="535"/>
                </a:lnTo>
                <a:lnTo>
                  <a:pt x="2258" y="309"/>
                </a:lnTo>
                <a:lnTo>
                  <a:pt x="2838" y="309"/>
                </a:lnTo>
                <a:lnTo>
                  <a:pt x="2838" y="1069"/>
                </a:lnTo>
                <a:lnTo>
                  <a:pt x="3341" y="1534"/>
                </a:lnTo>
                <a:lnTo>
                  <a:pt x="3350" y="1546"/>
                </a:lnTo>
                <a:lnTo>
                  <a:pt x="3357" y="1559"/>
                </a:lnTo>
                <a:lnTo>
                  <a:pt x="3359" y="1574"/>
                </a:lnTo>
                <a:lnTo>
                  <a:pt x="3358" y="1589"/>
                </a:lnTo>
                <a:lnTo>
                  <a:pt x="3352" y="1603"/>
                </a:lnTo>
                <a:lnTo>
                  <a:pt x="3344" y="1616"/>
                </a:lnTo>
                <a:lnTo>
                  <a:pt x="3331" y="1625"/>
                </a:lnTo>
                <a:lnTo>
                  <a:pt x="3317" y="1632"/>
                </a:lnTo>
                <a:lnTo>
                  <a:pt x="3302" y="1634"/>
                </a:lnTo>
                <a:lnTo>
                  <a:pt x="3287" y="1633"/>
                </a:lnTo>
                <a:lnTo>
                  <a:pt x="3273" y="1627"/>
                </a:lnTo>
                <a:lnTo>
                  <a:pt x="3262" y="1618"/>
                </a:lnTo>
                <a:lnTo>
                  <a:pt x="3069" y="1441"/>
                </a:lnTo>
                <a:lnTo>
                  <a:pt x="3069" y="3362"/>
                </a:lnTo>
                <a:lnTo>
                  <a:pt x="290" y="3362"/>
                </a:lnTo>
                <a:lnTo>
                  <a:pt x="290" y="1441"/>
                </a:lnTo>
                <a:lnTo>
                  <a:pt x="98" y="1618"/>
                </a:lnTo>
                <a:lnTo>
                  <a:pt x="85" y="1627"/>
                </a:lnTo>
                <a:lnTo>
                  <a:pt x="70" y="1633"/>
                </a:lnTo>
                <a:lnTo>
                  <a:pt x="56" y="1634"/>
                </a:lnTo>
                <a:lnTo>
                  <a:pt x="42" y="1632"/>
                </a:lnTo>
                <a:lnTo>
                  <a:pt x="28" y="1625"/>
                </a:lnTo>
                <a:lnTo>
                  <a:pt x="16" y="1616"/>
                </a:lnTo>
                <a:lnTo>
                  <a:pt x="7" y="1603"/>
                </a:lnTo>
                <a:lnTo>
                  <a:pt x="2" y="1589"/>
                </a:lnTo>
                <a:lnTo>
                  <a:pt x="0" y="1574"/>
                </a:lnTo>
                <a:lnTo>
                  <a:pt x="3" y="1559"/>
                </a:lnTo>
                <a:lnTo>
                  <a:pt x="9" y="1546"/>
                </a:lnTo>
                <a:lnTo>
                  <a:pt x="19" y="1534"/>
                </a:lnTo>
                <a:lnTo>
                  <a:pt x="167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467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5" cy="4351338"/>
          </a:xfrm>
        </p:spPr>
        <p:txBody>
          <a:bodyPr/>
          <a:lstStyle/>
          <a:p>
            <a:pPr indent="0">
              <a:buNone/>
            </a:pPr>
            <a:r>
              <a:rPr lang="en-GB" i="1" dirty="0"/>
              <a:t>								</a:t>
            </a:r>
          </a:p>
          <a:p>
            <a:pPr indent="0">
              <a:buNone/>
            </a:pPr>
            <a:endParaRPr lang="en-GB" i="1" dirty="0">
              <a:solidFill>
                <a:schemeClr val="accent6"/>
              </a:solidFill>
            </a:endParaRPr>
          </a:p>
          <a:p>
            <a:pPr lvl="1" indent="0">
              <a:buNone/>
            </a:pPr>
            <a:endParaRPr lang="en-GB" i="1" dirty="0"/>
          </a:p>
          <a:p>
            <a:pPr lvl="1" indent="0">
              <a:buNone/>
            </a:pPr>
            <a:endParaRPr lang="en-GB" i="1" dirty="0"/>
          </a:p>
          <a:p>
            <a:pPr lvl="1"/>
            <a:endParaRPr lang="en-GB" i="1" dirty="0"/>
          </a:p>
          <a:p>
            <a:endParaRPr lang="en-GB" i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Timeline (2)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646A0F-090A-5247-A043-98A9E7EBA492}"/>
              </a:ext>
            </a:extLst>
          </p:cNvPr>
          <p:cNvGrpSpPr/>
          <p:nvPr/>
        </p:nvGrpSpPr>
        <p:grpSpPr>
          <a:xfrm>
            <a:off x="3266732" y="3678157"/>
            <a:ext cx="2031952" cy="1576995"/>
            <a:chOff x="2648589" y="3490511"/>
            <a:chExt cx="2605979" cy="2022498"/>
          </a:xfrm>
        </p:grpSpPr>
        <p:sp>
          <p:nvSpPr>
            <p:cNvPr id="7" name="Chevron 6">
              <a:extLst>
                <a:ext uri="{FF2B5EF4-FFF2-40B4-BE49-F238E27FC236}">
                  <a16:creationId xmlns:a16="http://schemas.microsoft.com/office/drawing/2014/main" id="{F4EE81FE-5A36-1947-B0A1-2FF70AE66249}"/>
                </a:ext>
              </a:extLst>
            </p:cNvPr>
            <p:cNvSpPr/>
            <p:nvPr/>
          </p:nvSpPr>
          <p:spPr>
            <a:xfrm>
              <a:off x="2878078" y="3490511"/>
              <a:ext cx="2159238" cy="302046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0B96AC6-1F72-6F42-8ED2-7BB3B231FAF9}"/>
                </a:ext>
              </a:extLst>
            </p:cNvPr>
            <p:cNvGrpSpPr/>
            <p:nvPr/>
          </p:nvGrpSpPr>
          <p:grpSpPr>
            <a:xfrm>
              <a:off x="2648589" y="3786768"/>
              <a:ext cx="2605979" cy="1726241"/>
              <a:chOff x="2648589" y="3786768"/>
              <a:chExt cx="2605979" cy="1726241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24F9C62-29FB-3847-9FA0-6016BDF943E9}"/>
                  </a:ext>
                </a:extLst>
              </p:cNvPr>
              <p:cNvSpPr txBox="1"/>
              <p:nvPr/>
            </p:nvSpPr>
            <p:spPr>
              <a:xfrm>
                <a:off x="2649392" y="3786768"/>
                <a:ext cx="2605176" cy="8289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IN" sz="3600" b="1" dirty="0">
                    <a:solidFill>
                      <a:schemeClr val="accent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Week 10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F04C5CD-C0CA-B942-B0D1-670552ABDADF}"/>
                  </a:ext>
                </a:extLst>
              </p:cNvPr>
              <p:cNvSpPr txBox="1"/>
              <p:nvPr/>
            </p:nvSpPr>
            <p:spPr>
              <a:xfrm>
                <a:off x="2648589" y="5181441"/>
                <a:ext cx="2388729" cy="331568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Image Processing tool </a:t>
                </a:r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090C625-6581-A143-B4EC-DFD9ADACE0D9}"/>
              </a:ext>
            </a:extLst>
          </p:cNvPr>
          <p:cNvGrpSpPr/>
          <p:nvPr/>
        </p:nvGrpSpPr>
        <p:grpSpPr>
          <a:xfrm>
            <a:off x="1727306" y="2310535"/>
            <a:ext cx="1774846" cy="1354835"/>
            <a:chOff x="674276" y="1736536"/>
            <a:chExt cx="2276241" cy="173757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1E752CD-9EA3-6E4D-A208-DBD84010826C}"/>
                </a:ext>
              </a:extLst>
            </p:cNvPr>
            <p:cNvSpPr txBox="1"/>
            <p:nvPr/>
          </p:nvSpPr>
          <p:spPr>
            <a:xfrm>
              <a:off x="674276" y="2645193"/>
              <a:ext cx="2276241" cy="8289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Week 9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D8AB32A-366B-7943-BE48-127D3FFC1182}"/>
                </a:ext>
              </a:extLst>
            </p:cNvPr>
            <p:cNvSpPr txBox="1"/>
            <p:nvPr/>
          </p:nvSpPr>
          <p:spPr>
            <a:xfrm>
              <a:off x="725434" y="1736536"/>
              <a:ext cx="2214271" cy="5447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Tutorial Building on GitHub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612705F-9994-7543-8CCA-1FB3083A3A21}"/>
              </a:ext>
            </a:extLst>
          </p:cNvPr>
          <p:cNvGrpSpPr/>
          <p:nvPr/>
        </p:nvGrpSpPr>
        <p:grpSpPr>
          <a:xfrm>
            <a:off x="4921180" y="2059278"/>
            <a:ext cx="2031326" cy="1606090"/>
            <a:chOff x="4770426" y="1414301"/>
            <a:chExt cx="2605179" cy="205981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3E43F97-D384-A946-A314-D4A3FE6FAE01}"/>
                </a:ext>
              </a:extLst>
            </p:cNvPr>
            <p:cNvSpPr txBox="1"/>
            <p:nvPr/>
          </p:nvSpPr>
          <p:spPr>
            <a:xfrm>
              <a:off x="4770426" y="2645193"/>
              <a:ext cx="2605179" cy="8289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IN" sz="3600" b="1" dirty="0">
                  <a:solidFill>
                    <a:schemeClr val="accent3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Week 11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316C393-EE97-3E40-A9B1-E2611716CB7B}"/>
                </a:ext>
              </a:extLst>
            </p:cNvPr>
            <p:cNvSpPr txBox="1"/>
            <p:nvPr/>
          </p:nvSpPr>
          <p:spPr>
            <a:xfrm>
              <a:off x="5058344" y="1414301"/>
              <a:ext cx="2115694" cy="1184173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171450" indent="-171450" algn="ctr">
                <a:lnSpc>
                  <a:spcPct val="90000"/>
                </a:lnSpc>
                <a:buFontTx/>
                <a:buChar char="-"/>
              </a:pPr>
              <a:r>
                <a:rPr lang="en-US" sz="1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Implementation</a:t>
              </a:r>
              <a:r>
                <a: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of the GUI </a:t>
              </a:r>
            </a:p>
            <a:p>
              <a:pPr marL="171450" indent="-171450">
                <a:lnSpc>
                  <a:spcPct val="90000"/>
                </a:lnSpc>
                <a:buFontTx/>
                <a:buChar char="-"/>
              </a:pPr>
              <a:r>
                <a:rPr lang="en-US" sz="1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Access to the </a:t>
              </a:r>
              <a:r>
                <a:rPr lang="en-US" sz="1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SCITAS Clusters </a:t>
              </a:r>
            </a:p>
            <a:p>
              <a:pPr algn="ctr">
                <a:lnSpc>
                  <a:spcPct val="90000"/>
                </a:lnSpc>
              </a:pPr>
              <a:endParaRPr 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EE1B34D-5DD5-1C45-82F4-BDBAD9E346FB}"/>
              </a:ext>
            </a:extLst>
          </p:cNvPr>
          <p:cNvSpPr txBox="1"/>
          <p:nvPr/>
        </p:nvSpPr>
        <p:spPr>
          <a:xfrm>
            <a:off x="6602995" y="3909158"/>
            <a:ext cx="203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12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AF5411-8D12-034D-9F31-3F655AF83C2C}"/>
              </a:ext>
            </a:extLst>
          </p:cNvPr>
          <p:cNvSpPr txBox="1"/>
          <p:nvPr/>
        </p:nvSpPr>
        <p:spPr>
          <a:xfrm>
            <a:off x="8268341" y="3019039"/>
            <a:ext cx="203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13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96EB097-BD03-EE41-9C21-B2951C946B58}"/>
              </a:ext>
            </a:extLst>
          </p:cNvPr>
          <p:cNvGrpSpPr/>
          <p:nvPr/>
        </p:nvGrpSpPr>
        <p:grpSpPr>
          <a:xfrm>
            <a:off x="1779615" y="3678157"/>
            <a:ext cx="1683616" cy="1675079"/>
            <a:chOff x="741362" y="3490511"/>
            <a:chExt cx="2159238" cy="2148289"/>
          </a:xfrm>
        </p:grpSpPr>
        <p:sp>
          <p:nvSpPr>
            <p:cNvPr id="24" name="Chevron 23">
              <a:extLst>
                <a:ext uri="{FF2B5EF4-FFF2-40B4-BE49-F238E27FC236}">
                  <a16:creationId xmlns:a16="http://schemas.microsoft.com/office/drawing/2014/main" id="{7B8586B8-F1DA-3943-A0FA-D65F2CD9E74F}"/>
                </a:ext>
              </a:extLst>
            </p:cNvPr>
            <p:cNvSpPr/>
            <p:nvPr/>
          </p:nvSpPr>
          <p:spPr>
            <a:xfrm>
              <a:off x="741362" y="3490511"/>
              <a:ext cx="2159238" cy="302046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DC548F3-B547-7144-B378-0CF3F35A876A}"/>
                </a:ext>
              </a:extLst>
            </p:cNvPr>
            <p:cNvGrpSpPr/>
            <p:nvPr/>
          </p:nvGrpSpPr>
          <p:grpSpPr>
            <a:xfrm>
              <a:off x="1325222" y="3583946"/>
              <a:ext cx="991518" cy="2054854"/>
              <a:chOff x="1233889" y="3475613"/>
              <a:chExt cx="991518" cy="2054854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8E4988BA-F909-2D4E-9ACC-F318CC8904D6}"/>
                  </a:ext>
                </a:extLst>
              </p:cNvPr>
              <p:cNvSpPr/>
              <p:nvPr/>
            </p:nvSpPr>
            <p:spPr>
              <a:xfrm>
                <a:off x="1233889" y="4538949"/>
                <a:ext cx="991518" cy="991518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0E169D6C-7152-0B4C-BC74-EA5F57087EFA}"/>
                  </a:ext>
                </a:extLst>
              </p:cNvPr>
              <p:cNvCxnSpPr/>
              <p:nvPr/>
            </p:nvCxnSpPr>
            <p:spPr>
              <a:xfrm>
                <a:off x="1729648" y="3537332"/>
                <a:ext cx="0" cy="1143000"/>
              </a:xfrm>
              <a:prstGeom prst="line">
                <a:avLst/>
              </a:prstGeom>
              <a:ln w="28575">
                <a:solidFill>
                  <a:schemeClr val="accent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2E3E2ADB-4F38-E247-84DB-2B73E93B2063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56349427-E3A5-984C-9E2D-0DDC2F3C8C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70478" y="4881820"/>
              <a:ext cx="501006" cy="502346"/>
            </a:xfrm>
            <a:custGeom>
              <a:avLst/>
              <a:gdLst>
                <a:gd name="T0" fmla="*/ 1370 w 3359"/>
                <a:gd name="T1" fmla="*/ 1982 h 3362"/>
                <a:gd name="T2" fmla="*/ 1342 w 3359"/>
                <a:gd name="T3" fmla="*/ 2001 h 3362"/>
                <a:gd name="T4" fmla="*/ 1332 w 3359"/>
                <a:gd name="T5" fmla="*/ 2034 h 3362"/>
                <a:gd name="T6" fmla="*/ 2027 w 3359"/>
                <a:gd name="T7" fmla="*/ 3247 h 3362"/>
                <a:gd name="T8" fmla="*/ 2025 w 3359"/>
                <a:gd name="T9" fmla="*/ 2017 h 3362"/>
                <a:gd name="T10" fmla="*/ 2005 w 3359"/>
                <a:gd name="T11" fmla="*/ 1990 h 3362"/>
                <a:gd name="T12" fmla="*/ 1973 w 3359"/>
                <a:gd name="T13" fmla="*/ 1979 h 3362"/>
                <a:gd name="T14" fmla="*/ 2374 w 3359"/>
                <a:gd name="T15" fmla="*/ 424 h 3362"/>
                <a:gd name="T16" fmla="*/ 2722 w 3359"/>
                <a:gd name="T17" fmla="*/ 962 h 3362"/>
                <a:gd name="T18" fmla="*/ 2374 w 3359"/>
                <a:gd name="T19" fmla="*/ 424 h 3362"/>
                <a:gd name="T20" fmla="*/ 405 w 3359"/>
                <a:gd name="T21" fmla="*/ 1334 h 3362"/>
                <a:gd name="T22" fmla="*/ 1216 w 3359"/>
                <a:gd name="T23" fmla="*/ 3247 h 3362"/>
                <a:gd name="T24" fmla="*/ 1219 w 3359"/>
                <a:gd name="T25" fmla="*/ 2003 h 3362"/>
                <a:gd name="T26" fmla="*/ 1239 w 3359"/>
                <a:gd name="T27" fmla="*/ 1948 h 3362"/>
                <a:gd name="T28" fmla="*/ 1277 w 3359"/>
                <a:gd name="T29" fmla="*/ 1904 h 3362"/>
                <a:gd name="T30" fmla="*/ 1328 w 3359"/>
                <a:gd name="T31" fmla="*/ 1875 h 3362"/>
                <a:gd name="T32" fmla="*/ 1387 w 3359"/>
                <a:gd name="T33" fmla="*/ 1864 h 3362"/>
                <a:gd name="T34" fmla="*/ 2004 w 3359"/>
                <a:gd name="T35" fmla="*/ 1867 h 3362"/>
                <a:gd name="T36" fmla="*/ 2058 w 3359"/>
                <a:gd name="T37" fmla="*/ 1887 h 3362"/>
                <a:gd name="T38" fmla="*/ 2103 w 3359"/>
                <a:gd name="T39" fmla="*/ 1925 h 3362"/>
                <a:gd name="T40" fmla="*/ 2132 w 3359"/>
                <a:gd name="T41" fmla="*/ 1974 h 3362"/>
                <a:gd name="T42" fmla="*/ 2143 w 3359"/>
                <a:gd name="T43" fmla="*/ 2034 h 3362"/>
                <a:gd name="T44" fmla="*/ 2953 w 3359"/>
                <a:gd name="T45" fmla="*/ 3247 h 3362"/>
                <a:gd name="T46" fmla="*/ 2838 w 3359"/>
                <a:gd name="T47" fmla="*/ 1227 h 3362"/>
                <a:gd name="T48" fmla="*/ 1679 w 3359"/>
                <a:gd name="T49" fmla="*/ 157 h 3362"/>
                <a:gd name="T50" fmla="*/ 2258 w 3359"/>
                <a:gd name="T51" fmla="*/ 535 h 3362"/>
                <a:gd name="T52" fmla="*/ 2838 w 3359"/>
                <a:gd name="T53" fmla="*/ 309 h 3362"/>
                <a:gd name="T54" fmla="*/ 3341 w 3359"/>
                <a:gd name="T55" fmla="*/ 1534 h 3362"/>
                <a:gd name="T56" fmla="*/ 3357 w 3359"/>
                <a:gd name="T57" fmla="*/ 1559 h 3362"/>
                <a:gd name="T58" fmla="*/ 3358 w 3359"/>
                <a:gd name="T59" fmla="*/ 1589 h 3362"/>
                <a:gd name="T60" fmla="*/ 3344 w 3359"/>
                <a:gd name="T61" fmla="*/ 1616 h 3362"/>
                <a:gd name="T62" fmla="*/ 3317 w 3359"/>
                <a:gd name="T63" fmla="*/ 1632 h 3362"/>
                <a:gd name="T64" fmla="*/ 3287 w 3359"/>
                <a:gd name="T65" fmla="*/ 1633 h 3362"/>
                <a:gd name="T66" fmla="*/ 3262 w 3359"/>
                <a:gd name="T67" fmla="*/ 1618 h 3362"/>
                <a:gd name="T68" fmla="*/ 3069 w 3359"/>
                <a:gd name="T69" fmla="*/ 3362 h 3362"/>
                <a:gd name="T70" fmla="*/ 290 w 3359"/>
                <a:gd name="T71" fmla="*/ 1441 h 3362"/>
                <a:gd name="T72" fmla="*/ 85 w 3359"/>
                <a:gd name="T73" fmla="*/ 1627 h 3362"/>
                <a:gd name="T74" fmla="*/ 56 w 3359"/>
                <a:gd name="T75" fmla="*/ 1634 h 3362"/>
                <a:gd name="T76" fmla="*/ 28 w 3359"/>
                <a:gd name="T77" fmla="*/ 1625 h 3362"/>
                <a:gd name="T78" fmla="*/ 7 w 3359"/>
                <a:gd name="T79" fmla="*/ 1603 h 3362"/>
                <a:gd name="T80" fmla="*/ 0 w 3359"/>
                <a:gd name="T81" fmla="*/ 1574 h 3362"/>
                <a:gd name="T82" fmla="*/ 9 w 3359"/>
                <a:gd name="T83" fmla="*/ 1546 h 3362"/>
                <a:gd name="T84" fmla="*/ 1679 w 3359"/>
                <a:gd name="T85" fmla="*/ 0 h 3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359" h="3362">
                  <a:moveTo>
                    <a:pt x="1387" y="1979"/>
                  </a:moveTo>
                  <a:lnTo>
                    <a:pt x="1370" y="1982"/>
                  </a:lnTo>
                  <a:lnTo>
                    <a:pt x="1354" y="1990"/>
                  </a:lnTo>
                  <a:lnTo>
                    <a:pt x="1342" y="2001"/>
                  </a:lnTo>
                  <a:lnTo>
                    <a:pt x="1335" y="2017"/>
                  </a:lnTo>
                  <a:lnTo>
                    <a:pt x="1332" y="2034"/>
                  </a:lnTo>
                  <a:lnTo>
                    <a:pt x="1332" y="3247"/>
                  </a:lnTo>
                  <a:lnTo>
                    <a:pt x="2027" y="3247"/>
                  </a:lnTo>
                  <a:lnTo>
                    <a:pt x="2027" y="2034"/>
                  </a:lnTo>
                  <a:lnTo>
                    <a:pt x="2025" y="2017"/>
                  </a:lnTo>
                  <a:lnTo>
                    <a:pt x="2016" y="2001"/>
                  </a:lnTo>
                  <a:lnTo>
                    <a:pt x="2005" y="1990"/>
                  </a:lnTo>
                  <a:lnTo>
                    <a:pt x="1990" y="1982"/>
                  </a:lnTo>
                  <a:lnTo>
                    <a:pt x="1973" y="1979"/>
                  </a:lnTo>
                  <a:lnTo>
                    <a:pt x="1387" y="1979"/>
                  </a:lnTo>
                  <a:close/>
                  <a:moveTo>
                    <a:pt x="2374" y="424"/>
                  </a:moveTo>
                  <a:lnTo>
                    <a:pt x="2374" y="642"/>
                  </a:lnTo>
                  <a:lnTo>
                    <a:pt x="2722" y="962"/>
                  </a:lnTo>
                  <a:lnTo>
                    <a:pt x="2722" y="424"/>
                  </a:lnTo>
                  <a:lnTo>
                    <a:pt x="2374" y="424"/>
                  </a:lnTo>
                  <a:close/>
                  <a:moveTo>
                    <a:pt x="1679" y="157"/>
                  </a:moveTo>
                  <a:lnTo>
                    <a:pt x="405" y="1334"/>
                  </a:lnTo>
                  <a:lnTo>
                    <a:pt x="405" y="3247"/>
                  </a:lnTo>
                  <a:lnTo>
                    <a:pt x="1216" y="3247"/>
                  </a:lnTo>
                  <a:lnTo>
                    <a:pt x="1216" y="2034"/>
                  </a:lnTo>
                  <a:lnTo>
                    <a:pt x="1219" y="2003"/>
                  </a:lnTo>
                  <a:lnTo>
                    <a:pt x="1228" y="1974"/>
                  </a:lnTo>
                  <a:lnTo>
                    <a:pt x="1239" y="1948"/>
                  </a:lnTo>
                  <a:lnTo>
                    <a:pt x="1256" y="1925"/>
                  </a:lnTo>
                  <a:lnTo>
                    <a:pt x="1277" y="1904"/>
                  </a:lnTo>
                  <a:lnTo>
                    <a:pt x="1300" y="1887"/>
                  </a:lnTo>
                  <a:lnTo>
                    <a:pt x="1328" y="1875"/>
                  </a:lnTo>
                  <a:lnTo>
                    <a:pt x="1356" y="1867"/>
                  </a:lnTo>
                  <a:lnTo>
                    <a:pt x="1387" y="1864"/>
                  </a:lnTo>
                  <a:lnTo>
                    <a:pt x="1973" y="1864"/>
                  </a:lnTo>
                  <a:lnTo>
                    <a:pt x="2004" y="1867"/>
                  </a:lnTo>
                  <a:lnTo>
                    <a:pt x="2032" y="1875"/>
                  </a:lnTo>
                  <a:lnTo>
                    <a:pt x="2058" y="1887"/>
                  </a:lnTo>
                  <a:lnTo>
                    <a:pt x="2083" y="1904"/>
                  </a:lnTo>
                  <a:lnTo>
                    <a:pt x="2103" y="1925"/>
                  </a:lnTo>
                  <a:lnTo>
                    <a:pt x="2119" y="1948"/>
                  </a:lnTo>
                  <a:lnTo>
                    <a:pt x="2132" y="1974"/>
                  </a:lnTo>
                  <a:lnTo>
                    <a:pt x="2141" y="2003"/>
                  </a:lnTo>
                  <a:lnTo>
                    <a:pt x="2143" y="2034"/>
                  </a:lnTo>
                  <a:lnTo>
                    <a:pt x="2143" y="3247"/>
                  </a:lnTo>
                  <a:lnTo>
                    <a:pt x="2953" y="3247"/>
                  </a:lnTo>
                  <a:lnTo>
                    <a:pt x="2953" y="1334"/>
                  </a:lnTo>
                  <a:lnTo>
                    <a:pt x="2838" y="1227"/>
                  </a:lnTo>
                  <a:lnTo>
                    <a:pt x="2507" y="922"/>
                  </a:lnTo>
                  <a:lnTo>
                    <a:pt x="1679" y="157"/>
                  </a:lnTo>
                  <a:close/>
                  <a:moveTo>
                    <a:pt x="1679" y="0"/>
                  </a:moveTo>
                  <a:lnTo>
                    <a:pt x="2258" y="535"/>
                  </a:lnTo>
                  <a:lnTo>
                    <a:pt x="2258" y="309"/>
                  </a:lnTo>
                  <a:lnTo>
                    <a:pt x="2838" y="309"/>
                  </a:lnTo>
                  <a:lnTo>
                    <a:pt x="2838" y="1069"/>
                  </a:lnTo>
                  <a:lnTo>
                    <a:pt x="3341" y="1534"/>
                  </a:lnTo>
                  <a:lnTo>
                    <a:pt x="3350" y="1546"/>
                  </a:lnTo>
                  <a:lnTo>
                    <a:pt x="3357" y="1559"/>
                  </a:lnTo>
                  <a:lnTo>
                    <a:pt x="3359" y="1574"/>
                  </a:lnTo>
                  <a:lnTo>
                    <a:pt x="3358" y="1589"/>
                  </a:lnTo>
                  <a:lnTo>
                    <a:pt x="3352" y="1603"/>
                  </a:lnTo>
                  <a:lnTo>
                    <a:pt x="3344" y="1616"/>
                  </a:lnTo>
                  <a:lnTo>
                    <a:pt x="3331" y="1625"/>
                  </a:lnTo>
                  <a:lnTo>
                    <a:pt x="3317" y="1632"/>
                  </a:lnTo>
                  <a:lnTo>
                    <a:pt x="3302" y="1634"/>
                  </a:lnTo>
                  <a:lnTo>
                    <a:pt x="3287" y="1633"/>
                  </a:lnTo>
                  <a:lnTo>
                    <a:pt x="3273" y="1627"/>
                  </a:lnTo>
                  <a:lnTo>
                    <a:pt x="3262" y="1618"/>
                  </a:lnTo>
                  <a:lnTo>
                    <a:pt x="3069" y="1441"/>
                  </a:lnTo>
                  <a:lnTo>
                    <a:pt x="3069" y="3362"/>
                  </a:lnTo>
                  <a:lnTo>
                    <a:pt x="290" y="3362"/>
                  </a:lnTo>
                  <a:lnTo>
                    <a:pt x="290" y="1441"/>
                  </a:lnTo>
                  <a:lnTo>
                    <a:pt x="98" y="1618"/>
                  </a:lnTo>
                  <a:lnTo>
                    <a:pt x="85" y="1627"/>
                  </a:lnTo>
                  <a:lnTo>
                    <a:pt x="70" y="1633"/>
                  </a:lnTo>
                  <a:lnTo>
                    <a:pt x="56" y="1634"/>
                  </a:lnTo>
                  <a:lnTo>
                    <a:pt x="42" y="1632"/>
                  </a:lnTo>
                  <a:lnTo>
                    <a:pt x="28" y="1625"/>
                  </a:lnTo>
                  <a:lnTo>
                    <a:pt x="16" y="1616"/>
                  </a:lnTo>
                  <a:lnTo>
                    <a:pt x="7" y="1603"/>
                  </a:lnTo>
                  <a:lnTo>
                    <a:pt x="2" y="1589"/>
                  </a:lnTo>
                  <a:lnTo>
                    <a:pt x="0" y="1574"/>
                  </a:lnTo>
                  <a:lnTo>
                    <a:pt x="3" y="1559"/>
                  </a:lnTo>
                  <a:lnTo>
                    <a:pt x="9" y="1546"/>
                  </a:lnTo>
                  <a:lnTo>
                    <a:pt x="19" y="1534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EB1594A-824F-334E-ABBD-DD62684F100C}"/>
              </a:ext>
            </a:extLst>
          </p:cNvPr>
          <p:cNvGrpSpPr/>
          <p:nvPr/>
        </p:nvGrpSpPr>
        <p:grpSpPr>
          <a:xfrm>
            <a:off x="3900921" y="2238592"/>
            <a:ext cx="773113" cy="1602224"/>
            <a:chOff x="3461938" y="1644268"/>
            <a:chExt cx="991518" cy="2054854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118D244-0F6A-D340-B86A-4B7A2EE910D1}"/>
                </a:ext>
              </a:extLst>
            </p:cNvPr>
            <p:cNvGrpSpPr/>
            <p:nvPr/>
          </p:nvGrpSpPr>
          <p:grpSpPr>
            <a:xfrm rot="10800000">
              <a:off x="3461938" y="1644268"/>
              <a:ext cx="991518" cy="2054854"/>
              <a:chOff x="1233889" y="3475613"/>
              <a:chExt cx="991518" cy="2054854"/>
            </a:xfrm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FF1BF1FE-5B00-8F4D-99B1-84DCE0589805}"/>
                  </a:ext>
                </a:extLst>
              </p:cNvPr>
              <p:cNvSpPr/>
              <p:nvPr/>
            </p:nvSpPr>
            <p:spPr>
              <a:xfrm>
                <a:off x="1233889" y="4538949"/>
                <a:ext cx="991518" cy="99151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633C93FD-41BE-6146-B3D7-04756746C96E}"/>
                  </a:ext>
                </a:extLst>
              </p:cNvPr>
              <p:cNvCxnSpPr/>
              <p:nvPr/>
            </p:nvCxnSpPr>
            <p:spPr>
              <a:xfrm>
                <a:off x="1729648" y="3537332"/>
                <a:ext cx="0" cy="1143000"/>
              </a:xfrm>
              <a:prstGeom prst="line">
                <a:avLst/>
              </a:prstGeom>
              <a:ln w="28575">
                <a:solidFill>
                  <a:schemeClr val="accent2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07D859FB-88AF-5D4D-8479-3036A227A818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FE67495-3797-EE4E-8024-13B3F041869A}"/>
                </a:ext>
              </a:extLst>
            </p:cNvPr>
            <p:cNvGrpSpPr/>
            <p:nvPr/>
          </p:nvGrpSpPr>
          <p:grpSpPr>
            <a:xfrm>
              <a:off x="3686354" y="1834843"/>
              <a:ext cx="561144" cy="610368"/>
              <a:chOff x="1065213" y="5067300"/>
              <a:chExt cx="814387" cy="885826"/>
            </a:xfrm>
            <a:solidFill>
              <a:schemeClr val="bg1"/>
            </a:solidFill>
          </p:grpSpPr>
          <p:sp>
            <p:nvSpPr>
              <p:cNvPr id="35" name="Freeform 41">
                <a:extLst>
                  <a:ext uri="{FF2B5EF4-FFF2-40B4-BE49-F238E27FC236}">
                    <a16:creationId xmlns:a16="http://schemas.microsoft.com/office/drawing/2014/main" id="{397D5F4C-9425-F84D-BBC9-AEACDEE103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95388" y="5199063"/>
                <a:ext cx="554037" cy="754063"/>
              </a:xfrm>
              <a:custGeom>
                <a:avLst/>
                <a:gdLst>
                  <a:gd name="T0" fmla="*/ 882 w 2093"/>
                  <a:gd name="T1" fmla="*/ 2543 h 2851"/>
                  <a:gd name="T2" fmla="*/ 924 w 2093"/>
                  <a:gd name="T3" fmla="*/ 2603 h 2851"/>
                  <a:gd name="T4" fmla="*/ 1172 w 2093"/>
                  <a:gd name="T5" fmla="*/ 2583 h 2851"/>
                  <a:gd name="T6" fmla="*/ 1231 w 2093"/>
                  <a:gd name="T7" fmla="*/ 2540 h 2851"/>
                  <a:gd name="T8" fmla="*/ 1045 w 2093"/>
                  <a:gd name="T9" fmla="*/ 123 h 2851"/>
                  <a:gd name="T10" fmla="*/ 755 w 2093"/>
                  <a:gd name="T11" fmla="*/ 171 h 2851"/>
                  <a:gd name="T12" fmla="*/ 502 w 2093"/>
                  <a:gd name="T13" fmla="*/ 303 h 2851"/>
                  <a:gd name="T14" fmla="*/ 301 w 2093"/>
                  <a:gd name="T15" fmla="*/ 505 h 2851"/>
                  <a:gd name="T16" fmla="*/ 170 w 2093"/>
                  <a:gd name="T17" fmla="*/ 759 h 2851"/>
                  <a:gd name="T18" fmla="*/ 123 w 2093"/>
                  <a:gd name="T19" fmla="*/ 1053 h 2851"/>
                  <a:gd name="T20" fmla="*/ 169 w 2093"/>
                  <a:gd name="T21" fmla="*/ 1343 h 2851"/>
                  <a:gd name="T22" fmla="*/ 298 w 2093"/>
                  <a:gd name="T23" fmla="*/ 1598 h 2851"/>
                  <a:gd name="T24" fmla="*/ 499 w 2093"/>
                  <a:gd name="T25" fmla="*/ 1802 h 2851"/>
                  <a:gd name="T26" fmla="*/ 758 w 2093"/>
                  <a:gd name="T27" fmla="*/ 1936 h 2851"/>
                  <a:gd name="T28" fmla="*/ 799 w 2093"/>
                  <a:gd name="T29" fmla="*/ 1979 h 2851"/>
                  <a:gd name="T30" fmla="*/ 1293 w 2093"/>
                  <a:gd name="T31" fmla="*/ 1994 h 2851"/>
                  <a:gd name="T32" fmla="*/ 1321 w 2093"/>
                  <a:gd name="T33" fmla="*/ 1942 h 2851"/>
                  <a:gd name="T34" fmla="*/ 1534 w 2093"/>
                  <a:gd name="T35" fmla="*/ 1842 h 2851"/>
                  <a:gd name="T36" fmla="*/ 1751 w 2093"/>
                  <a:gd name="T37" fmla="*/ 1655 h 2851"/>
                  <a:gd name="T38" fmla="*/ 1900 w 2093"/>
                  <a:gd name="T39" fmla="*/ 1411 h 2851"/>
                  <a:gd name="T40" fmla="*/ 1967 w 2093"/>
                  <a:gd name="T41" fmla="*/ 1128 h 2851"/>
                  <a:gd name="T42" fmla="*/ 1943 w 2093"/>
                  <a:gd name="T43" fmla="*/ 830 h 2851"/>
                  <a:gd name="T44" fmla="*/ 1831 w 2093"/>
                  <a:gd name="T45" fmla="*/ 564 h 2851"/>
                  <a:gd name="T46" fmla="*/ 1647 w 2093"/>
                  <a:gd name="T47" fmla="*/ 347 h 2851"/>
                  <a:gd name="T48" fmla="*/ 1405 w 2093"/>
                  <a:gd name="T49" fmla="*/ 197 h 2851"/>
                  <a:gd name="T50" fmla="*/ 1122 w 2093"/>
                  <a:gd name="T51" fmla="*/ 127 h 2851"/>
                  <a:gd name="T52" fmla="*/ 1208 w 2093"/>
                  <a:gd name="T53" fmla="*/ 12 h 2851"/>
                  <a:gd name="T54" fmla="*/ 1506 w 2093"/>
                  <a:gd name="T55" fmla="*/ 106 h 2851"/>
                  <a:gd name="T56" fmla="*/ 1759 w 2093"/>
                  <a:gd name="T57" fmla="*/ 282 h 2851"/>
                  <a:gd name="T58" fmla="*/ 1950 w 2093"/>
                  <a:gd name="T59" fmla="*/ 522 h 2851"/>
                  <a:gd name="T60" fmla="*/ 2065 w 2093"/>
                  <a:gd name="T61" fmla="*/ 812 h 2851"/>
                  <a:gd name="T62" fmla="*/ 2091 w 2093"/>
                  <a:gd name="T63" fmla="*/ 1130 h 2851"/>
                  <a:gd name="T64" fmla="*/ 2027 w 2093"/>
                  <a:gd name="T65" fmla="*/ 1425 h 2851"/>
                  <a:gd name="T66" fmla="*/ 1886 w 2093"/>
                  <a:gd name="T67" fmla="*/ 1684 h 2851"/>
                  <a:gd name="T68" fmla="*/ 1678 w 2093"/>
                  <a:gd name="T69" fmla="*/ 1893 h 2851"/>
                  <a:gd name="T70" fmla="*/ 1416 w 2093"/>
                  <a:gd name="T71" fmla="*/ 2039 h 2851"/>
                  <a:gd name="T72" fmla="*/ 1391 w 2093"/>
                  <a:gd name="T73" fmla="*/ 2652 h 2851"/>
                  <a:gd name="T74" fmla="*/ 1293 w 2093"/>
                  <a:gd name="T75" fmla="*/ 2789 h 2851"/>
                  <a:gd name="T76" fmla="*/ 1251 w 2093"/>
                  <a:gd name="T77" fmla="*/ 2848 h 2851"/>
                  <a:gd name="T78" fmla="*/ 825 w 2093"/>
                  <a:gd name="T79" fmla="*/ 2838 h 2851"/>
                  <a:gd name="T80" fmla="*/ 800 w 2093"/>
                  <a:gd name="T81" fmla="*/ 2665 h 2851"/>
                  <a:gd name="T82" fmla="*/ 689 w 2093"/>
                  <a:gd name="T83" fmla="*/ 2640 h 2851"/>
                  <a:gd name="T84" fmla="*/ 607 w 2093"/>
                  <a:gd name="T85" fmla="*/ 2009 h 2851"/>
                  <a:gd name="T86" fmla="*/ 357 w 2093"/>
                  <a:gd name="T87" fmla="*/ 1846 h 2851"/>
                  <a:gd name="T88" fmla="*/ 165 w 2093"/>
                  <a:gd name="T89" fmla="*/ 1622 h 2851"/>
                  <a:gd name="T90" fmla="*/ 43 w 2093"/>
                  <a:gd name="T91" fmla="*/ 1354 h 2851"/>
                  <a:gd name="T92" fmla="*/ 0 w 2093"/>
                  <a:gd name="T93" fmla="*/ 1053 h 2851"/>
                  <a:gd name="T94" fmla="*/ 48 w 2093"/>
                  <a:gd name="T95" fmla="*/ 736 h 2851"/>
                  <a:gd name="T96" fmla="*/ 184 w 2093"/>
                  <a:gd name="T97" fmla="*/ 456 h 2851"/>
                  <a:gd name="T98" fmla="*/ 393 w 2093"/>
                  <a:gd name="T99" fmla="*/ 231 h 2851"/>
                  <a:gd name="T100" fmla="*/ 657 w 2093"/>
                  <a:gd name="T101" fmla="*/ 75 h 2851"/>
                  <a:gd name="T102" fmla="*/ 965 w 2093"/>
                  <a:gd name="T103" fmla="*/ 3 h 2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93" h="2851">
                    <a:moveTo>
                      <a:pt x="800" y="2231"/>
                    </a:moveTo>
                    <a:lnTo>
                      <a:pt x="800" y="2540"/>
                    </a:lnTo>
                    <a:lnTo>
                      <a:pt x="862" y="2540"/>
                    </a:lnTo>
                    <a:lnTo>
                      <a:pt x="882" y="2543"/>
                    </a:lnTo>
                    <a:lnTo>
                      <a:pt x="899" y="2553"/>
                    </a:lnTo>
                    <a:lnTo>
                      <a:pt x="911" y="2566"/>
                    </a:lnTo>
                    <a:lnTo>
                      <a:pt x="921" y="2583"/>
                    </a:lnTo>
                    <a:lnTo>
                      <a:pt x="924" y="2603"/>
                    </a:lnTo>
                    <a:lnTo>
                      <a:pt x="924" y="2726"/>
                    </a:lnTo>
                    <a:lnTo>
                      <a:pt x="1169" y="2726"/>
                    </a:lnTo>
                    <a:lnTo>
                      <a:pt x="1169" y="2603"/>
                    </a:lnTo>
                    <a:lnTo>
                      <a:pt x="1172" y="2583"/>
                    </a:lnTo>
                    <a:lnTo>
                      <a:pt x="1182" y="2566"/>
                    </a:lnTo>
                    <a:lnTo>
                      <a:pt x="1194" y="2553"/>
                    </a:lnTo>
                    <a:lnTo>
                      <a:pt x="1211" y="2543"/>
                    </a:lnTo>
                    <a:lnTo>
                      <a:pt x="1231" y="2540"/>
                    </a:lnTo>
                    <a:lnTo>
                      <a:pt x="1293" y="2540"/>
                    </a:lnTo>
                    <a:lnTo>
                      <a:pt x="1293" y="2231"/>
                    </a:lnTo>
                    <a:lnTo>
                      <a:pt x="800" y="2231"/>
                    </a:lnTo>
                    <a:close/>
                    <a:moveTo>
                      <a:pt x="1045" y="123"/>
                    </a:moveTo>
                    <a:lnTo>
                      <a:pt x="971" y="127"/>
                    </a:lnTo>
                    <a:lnTo>
                      <a:pt x="896" y="136"/>
                    </a:lnTo>
                    <a:lnTo>
                      <a:pt x="825" y="151"/>
                    </a:lnTo>
                    <a:lnTo>
                      <a:pt x="755" y="171"/>
                    </a:lnTo>
                    <a:lnTo>
                      <a:pt x="688" y="197"/>
                    </a:lnTo>
                    <a:lnTo>
                      <a:pt x="623" y="228"/>
                    </a:lnTo>
                    <a:lnTo>
                      <a:pt x="561" y="263"/>
                    </a:lnTo>
                    <a:lnTo>
                      <a:pt x="502" y="303"/>
                    </a:lnTo>
                    <a:lnTo>
                      <a:pt x="446" y="347"/>
                    </a:lnTo>
                    <a:lnTo>
                      <a:pt x="394" y="396"/>
                    </a:lnTo>
                    <a:lnTo>
                      <a:pt x="345" y="449"/>
                    </a:lnTo>
                    <a:lnTo>
                      <a:pt x="301" y="505"/>
                    </a:lnTo>
                    <a:lnTo>
                      <a:pt x="261" y="564"/>
                    </a:lnTo>
                    <a:lnTo>
                      <a:pt x="226" y="626"/>
                    </a:lnTo>
                    <a:lnTo>
                      <a:pt x="195" y="692"/>
                    </a:lnTo>
                    <a:lnTo>
                      <a:pt x="170" y="759"/>
                    </a:lnTo>
                    <a:lnTo>
                      <a:pt x="150" y="830"/>
                    </a:lnTo>
                    <a:lnTo>
                      <a:pt x="136" y="903"/>
                    </a:lnTo>
                    <a:lnTo>
                      <a:pt x="126" y="977"/>
                    </a:lnTo>
                    <a:lnTo>
                      <a:pt x="123" y="1053"/>
                    </a:lnTo>
                    <a:lnTo>
                      <a:pt x="126" y="1128"/>
                    </a:lnTo>
                    <a:lnTo>
                      <a:pt x="135" y="1202"/>
                    </a:lnTo>
                    <a:lnTo>
                      <a:pt x="149" y="1274"/>
                    </a:lnTo>
                    <a:lnTo>
                      <a:pt x="169" y="1343"/>
                    </a:lnTo>
                    <a:lnTo>
                      <a:pt x="193" y="1411"/>
                    </a:lnTo>
                    <a:lnTo>
                      <a:pt x="224" y="1477"/>
                    </a:lnTo>
                    <a:lnTo>
                      <a:pt x="258" y="1539"/>
                    </a:lnTo>
                    <a:lnTo>
                      <a:pt x="298" y="1598"/>
                    </a:lnTo>
                    <a:lnTo>
                      <a:pt x="342" y="1655"/>
                    </a:lnTo>
                    <a:lnTo>
                      <a:pt x="391" y="1708"/>
                    </a:lnTo>
                    <a:lnTo>
                      <a:pt x="442" y="1756"/>
                    </a:lnTo>
                    <a:lnTo>
                      <a:pt x="499" y="1802"/>
                    </a:lnTo>
                    <a:lnTo>
                      <a:pt x="558" y="1842"/>
                    </a:lnTo>
                    <a:lnTo>
                      <a:pt x="621" y="1878"/>
                    </a:lnTo>
                    <a:lnTo>
                      <a:pt x="689" y="1910"/>
                    </a:lnTo>
                    <a:lnTo>
                      <a:pt x="758" y="1936"/>
                    </a:lnTo>
                    <a:lnTo>
                      <a:pt x="772" y="1942"/>
                    </a:lnTo>
                    <a:lnTo>
                      <a:pt x="784" y="1953"/>
                    </a:lnTo>
                    <a:lnTo>
                      <a:pt x="793" y="1965"/>
                    </a:lnTo>
                    <a:lnTo>
                      <a:pt x="799" y="1979"/>
                    </a:lnTo>
                    <a:lnTo>
                      <a:pt x="800" y="1994"/>
                    </a:lnTo>
                    <a:lnTo>
                      <a:pt x="800" y="2107"/>
                    </a:lnTo>
                    <a:lnTo>
                      <a:pt x="1293" y="2107"/>
                    </a:lnTo>
                    <a:lnTo>
                      <a:pt x="1293" y="1994"/>
                    </a:lnTo>
                    <a:lnTo>
                      <a:pt x="1294" y="1979"/>
                    </a:lnTo>
                    <a:lnTo>
                      <a:pt x="1300" y="1965"/>
                    </a:lnTo>
                    <a:lnTo>
                      <a:pt x="1309" y="1953"/>
                    </a:lnTo>
                    <a:lnTo>
                      <a:pt x="1321" y="1942"/>
                    </a:lnTo>
                    <a:lnTo>
                      <a:pt x="1335" y="1936"/>
                    </a:lnTo>
                    <a:lnTo>
                      <a:pt x="1404" y="1910"/>
                    </a:lnTo>
                    <a:lnTo>
                      <a:pt x="1471" y="1878"/>
                    </a:lnTo>
                    <a:lnTo>
                      <a:pt x="1534" y="1842"/>
                    </a:lnTo>
                    <a:lnTo>
                      <a:pt x="1594" y="1802"/>
                    </a:lnTo>
                    <a:lnTo>
                      <a:pt x="1651" y="1756"/>
                    </a:lnTo>
                    <a:lnTo>
                      <a:pt x="1702" y="1708"/>
                    </a:lnTo>
                    <a:lnTo>
                      <a:pt x="1751" y="1655"/>
                    </a:lnTo>
                    <a:lnTo>
                      <a:pt x="1795" y="1598"/>
                    </a:lnTo>
                    <a:lnTo>
                      <a:pt x="1835" y="1539"/>
                    </a:lnTo>
                    <a:lnTo>
                      <a:pt x="1869" y="1477"/>
                    </a:lnTo>
                    <a:lnTo>
                      <a:pt x="1900" y="1411"/>
                    </a:lnTo>
                    <a:lnTo>
                      <a:pt x="1924" y="1343"/>
                    </a:lnTo>
                    <a:lnTo>
                      <a:pt x="1944" y="1274"/>
                    </a:lnTo>
                    <a:lnTo>
                      <a:pt x="1958" y="1202"/>
                    </a:lnTo>
                    <a:lnTo>
                      <a:pt x="1967" y="1128"/>
                    </a:lnTo>
                    <a:lnTo>
                      <a:pt x="1970" y="1053"/>
                    </a:lnTo>
                    <a:lnTo>
                      <a:pt x="1967" y="977"/>
                    </a:lnTo>
                    <a:lnTo>
                      <a:pt x="1957" y="903"/>
                    </a:lnTo>
                    <a:lnTo>
                      <a:pt x="1943" y="830"/>
                    </a:lnTo>
                    <a:lnTo>
                      <a:pt x="1923" y="759"/>
                    </a:lnTo>
                    <a:lnTo>
                      <a:pt x="1898" y="692"/>
                    </a:lnTo>
                    <a:lnTo>
                      <a:pt x="1867" y="626"/>
                    </a:lnTo>
                    <a:lnTo>
                      <a:pt x="1831" y="564"/>
                    </a:lnTo>
                    <a:lnTo>
                      <a:pt x="1792" y="505"/>
                    </a:lnTo>
                    <a:lnTo>
                      <a:pt x="1747" y="449"/>
                    </a:lnTo>
                    <a:lnTo>
                      <a:pt x="1699" y="396"/>
                    </a:lnTo>
                    <a:lnTo>
                      <a:pt x="1647" y="347"/>
                    </a:lnTo>
                    <a:lnTo>
                      <a:pt x="1591" y="303"/>
                    </a:lnTo>
                    <a:lnTo>
                      <a:pt x="1532" y="263"/>
                    </a:lnTo>
                    <a:lnTo>
                      <a:pt x="1470" y="228"/>
                    </a:lnTo>
                    <a:lnTo>
                      <a:pt x="1405" y="197"/>
                    </a:lnTo>
                    <a:lnTo>
                      <a:pt x="1338" y="171"/>
                    </a:lnTo>
                    <a:lnTo>
                      <a:pt x="1268" y="151"/>
                    </a:lnTo>
                    <a:lnTo>
                      <a:pt x="1197" y="136"/>
                    </a:lnTo>
                    <a:lnTo>
                      <a:pt x="1122" y="127"/>
                    </a:lnTo>
                    <a:lnTo>
                      <a:pt x="1045" y="123"/>
                    </a:lnTo>
                    <a:close/>
                    <a:moveTo>
                      <a:pt x="1045" y="0"/>
                    </a:moveTo>
                    <a:lnTo>
                      <a:pt x="1128" y="3"/>
                    </a:lnTo>
                    <a:lnTo>
                      <a:pt x="1208" y="12"/>
                    </a:lnTo>
                    <a:lnTo>
                      <a:pt x="1286" y="27"/>
                    </a:lnTo>
                    <a:lnTo>
                      <a:pt x="1362" y="48"/>
                    </a:lnTo>
                    <a:lnTo>
                      <a:pt x="1436" y="75"/>
                    </a:lnTo>
                    <a:lnTo>
                      <a:pt x="1506" y="106"/>
                    </a:lnTo>
                    <a:lnTo>
                      <a:pt x="1574" y="143"/>
                    </a:lnTo>
                    <a:lnTo>
                      <a:pt x="1639" y="186"/>
                    </a:lnTo>
                    <a:lnTo>
                      <a:pt x="1700" y="231"/>
                    </a:lnTo>
                    <a:lnTo>
                      <a:pt x="1759" y="282"/>
                    </a:lnTo>
                    <a:lnTo>
                      <a:pt x="1813" y="337"/>
                    </a:lnTo>
                    <a:lnTo>
                      <a:pt x="1863" y="395"/>
                    </a:lnTo>
                    <a:lnTo>
                      <a:pt x="1909" y="456"/>
                    </a:lnTo>
                    <a:lnTo>
                      <a:pt x="1950" y="522"/>
                    </a:lnTo>
                    <a:lnTo>
                      <a:pt x="1987" y="590"/>
                    </a:lnTo>
                    <a:lnTo>
                      <a:pt x="2018" y="662"/>
                    </a:lnTo>
                    <a:lnTo>
                      <a:pt x="2044" y="736"/>
                    </a:lnTo>
                    <a:lnTo>
                      <a:pt x="2065" y="812"/>
                    </a:lnTo>
                    <a:lnTo>
                      <a:pt x="2081" y="890"/>
                    </a:lnTo>
                    <a:lnTo>
                      <a:pt x="2090" y="971"/>
                    </a:lnTo>
                    <a:lnTo>
                      <a:pt x="2093" y="1053"/>
                    </a:lnTo>
                    <a:lnTo>
                      <a:pt x="2091" y="1130"/>
                    </a:lnTo>
                    <a:lnTo>
                      <a:pt x="2082" y="1206"/>
                    </a:lnTo>
                    <a:lnTo>
                      <a:pt x="2069" y="1281"/>
                    </a:lnTo>
                    <a:lnTo>
                      <a:pt x="2050" y="1354"/>
                    </a:lnTo>
                    <a:lnTo>
                      <a:pt x="2027" y="1425"/>
                    </a:lnTo>
                    <a:lnTo>
                      <a:pt x="1998" y="1493"/>
                    </a:lnTo>
                    <a:lnTo>
                      <a:pt x="1965" y="1559"/>
                    </a:lnTo>
                    <a:lnTo>
                      <a:pt x="1928" y="1622"/>
                    </a:lnTo>
                    <a:lnTo>
                      <a:pt x="1886" y="1684"/>
                    </a:lnTo>
                    <a:lnTo>
                      <a:pt x="1840" y="1741"/>
                    </a:lnTo>
                    <a:lnTo>
                      <a:pt x="1789" y="1796"/>
                    </a:lnTo>
                    <a:lnTo>
                      <a:pt x="1736" y="1846"/>
                    </a:lnTo>
                    <a:lnTo>
                      <a:pt x="1678" y="1893"/>
                    </a:lnTo>
                    <a:lnTo>
                      <a:pt x="1617" y="1936"/>
                    </a:lnTo>
                    <a:lnTo>
                      <a:pt x="1553" y="1975"/>
                    </a:lnTo>
                    <a:lnTo>
                      <a:pt x="1486" y="2009"/>
                    </a:lnTo>
                    <a:lnTo>
                      <a:pt x="1416" y="2039"/>
                    </a:lnTo>
                    <a:lnTo>
                      <a:pt x="1416" y="2603"/>
                    </a:lnTo>
                    <a:lnTo>
                      <a:pt x="1413" y="2623"/>
                    </a:lnTo>
                    <a:lnTo>
                      <a:pt x="1404" y="2640"/>
                    </a:lnTo>
                    <a:lnTo>
                      <a:pt x="1391" y="2652"/>
                    </a:lnTo>
                    <a:lnTo>
                      <a:pt x="1374" y="2662"/>
                    </a:lnTo>
                    <a:lnTo>
                      <a:pt x="1354" y="2665"/>
                    </a:lnTo>
                    <a:lnTo>
                      <a:pt x="1293" y="2665"/>
                    </a:lnTo>
                    <a:lnTo>
                      <a:pt x="1293" y="2789"/>
                    </a:lnTo>
                    <a:lnTo>
                      <a:pt x="1290" y="2809"/>
                    </a:lnTo>
                    <a:lnTo>
                      <a:pt x="1280" y="2826"/>
                    </a:lnTo>
                    <a:lnTo>
                      <a:pt x="1268" y="2838"/>
                    </a:lnTo>
                    <a:lnTo>
                      <a:pt x="1251" y="2848"/>
                    </a:lnTo>
                    <a:lnTo>
                      <a:pt x="1231" y="2851"/>
                    </a:lnTo>
                    <a:lnTo>
                      <a:pt x="862" y="2851"/>
                    </a:lnTo>
                    <a:lnTo>
                      <a:pt x="842" y="2848"/>
                    </a:lnTo>
                    <a:lnTo>
                      <a:pt x="825" y="2838"/>
                    </a:lnTo>
                    <a:lnTo>
                      <a:pt x="812" y="2826"/>
                    </a:lnTo>
                    <a:lnTo>
                      <a:pt x="803" y="2809"/>
                    </a:lnTo>
                    <a:lnTo>
                      <a:pt x="800" y="2789"/>
                    </a:lnTo>
                    <a:lnTo>
                      <a:pt x="800" y="2665"/>
                    </a:lnTo>
                    <a:lnTo>
                      <a:pt x="739" y="2665"/>
                    </a:lnTo>
                    <a:lnTo>
                      <a:pt x="719" y="2662"/>
                    </a:lnTo>
                    <a:lnTo>
                      <a:pt x="702" y="2652"/>
                    </a:lnTo>
                    <a:lnTo>
                      <a:pt x="689" y="2640"/>
                    </a:lnTo>
                    <a:lnTo>
                      <a:pt x="680" y="2623"/>
                    </a:lnTo>
                    <a:lnTo>
                      <a:pt x="677" y="2603"/>
                    </a:lnTo>
                    <a:lnTo>
                      <a:pt x="677" y="2039"/>
                    </a:lnTo>
                    <a:lnTo>
                      <a:pt x="607" y="2009"/>
                    </a:lnTo>
                    <a:lnTo>
                      <a:pt x="540" y="1975"/>
                    </a:lnTo>
                    <a:lnTo>
                      <a:pt x="476" y="1936"/>
                    </a:lnTo>
                    <a:lnTo>
                      <a:pt x="415" y="1893"/>
                    </a:lnTo>
                    <a:lnTo>
                      <a:pt x="357" y="1846"/>
                    </a:lnTo>
                    <a:lnTo>
                      <a:pt x="303" y="1796"/>
                    </a:lnTo>
                    <a:lnTo>
                      <a:pt x="253" y="1741"/>
                    </a:lnTo>
                    <a:lnTo>
                      <a:pt x="207" y="1684"/>
                    </a:lnTo>
                    <a:lnTo>
                      <a:pt x="165" y="1622"/>
                    </a:lnTo>
                    <a:lnTo>
                      <a:pt x="128" y="1559"/>
                    </a:lnTo>
                    <a:lnTo>
                      <a:pt x="95" y="1493"/>
                    </a:lnTo>
                    <a:lnTo>
                      <a:pt x="66" y="1425"/>
                    </a:lnTo>
                    <a:lnTo>
                      <a:pt x="43" y="1354"/>
                    </a:lnTo>
                    <a:lnTo>
                      <a:pt x="24" y="1281"/>
                    </a:lnTo>
                    <a:lnTo>
                      <a:pt x="11" y="1206"/>
                    </a:lnTo>
                    <a:lnTo>
                      <a:pt x="2" y="1130"/>
                    </a:lnTo>
                    <a:lnTo>
                      <a:pt x="0" y="1053"/>
                    </a:lnTo>
                    <a:lnTo>
                      <a:pt x="3" y="971"/>
                    </a:lnTo>
                    <a:lnTo>
                      <a:pt x="12" y="890"/>
                    </a:lnTo>
                    <a:lnTo>
                      <a:pt x="27" y="812"/>
                    </a:lnTo>
                    <a:lnTo>
                      <a:pt x="48" y="736"/>
                    </a:lnTo>
                    <a:lnTo>
                      <a:pt x="75" y="662"/>
                    </a:lnTo>
                    <a:lnTo>
                      <a:pt x="106" y="590"/>
                    </a:lnTo>
                    <a:lnTo>
                      <a:pt x="143" y="522"/>
                    </a:lnTo>
                    <a:lnTo>
                      <a:pt x="184" y="456"/>
                    </a:lnTo>
                    <a:lnTo>
                      <a:pt x="230" y="395"/>
                    </a:lnTo>
                    <a:lnTo>
                      <a:pt x="280" y="337"/>
                    </a:lnTo>
                    <a:lnTo>
                      <a:pt x="334" y="282"/>
                    </a:lnTo>
                    <a:lnTo>
                      <a:pt x="393" y="231"/>
                    </a:lnTo>
                    <a:lnTo>
                      <a:pt x="454" y="186"/>
                    </a:lnTo>
                    <a:lnTo>
                      <a:pt x="519" y="143"/>
                    </a:lnTo>
                    <a:lnTo>
                      <a:pt x="587" y="106"/>
                    </a:lnTo>
                    <a:lnTo>
                      <a:pt x="657" y="75"/>
                    </a:lnTo>
                    <a:lnTo>
                      <a:pt x="731" y="48"/>
                    </a:lnTo>
                    <a:lnTo>
                      <a:pt x="807" y="27"/>
                    </a:lnTo>
                    <a:lnTo>
                      <a:pt x="885" y="12"/>
                    </a:lnTo>
                    <a:lnTo>
                      <a:pt x="965" y="3"/>
                    </a:lnTo>
                    <a:lnTo>
                      <a:pt x="104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6" name="Freeform 42">
                <a:extLst>
                  <a:ext uri="{FF2B5EF4-FFF2-40B4-BE49-F238E27FC236}">
                    <a16:creationId xmlns:a16="http://schemas.microsoft.com/office/drawing/2014/main" id="{25DF2758-44B6-A846-A0B4-B9F6D2718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5738" y="5067300"/>
                <a:ext cx="33337" cy="98425"/>
              </a:xfrm>
              <a:custGeom>
                <a:avLst/>
                <a:gdLst>
                  <a:gd name="T0" fmla="*/ 60 w 123"/>
                  <a:gd name="T1" fmla="*/ 0 h 372"/>
                  <a:gd name="T2" fmla="*/ 81 w 123"/>
                  <a:gd name="T3" fmla="*/ 3 h 372"/>
                  <a:gd name="T4" fmla="*/ 98 w 123"/>
                  <a:gd name="T5" fmla="*/ 12 h 372"/>
                  <a:gd name="T6" fmla="*/ 111 w 123"/>
                  <a:gd name="T7" fmla="*/ 26 h 372"/>
                  <a:gd name="T8" fmla="*/ 120 w 123"/>
                  <a:gd name="T9" fmla="*/ 43 h 372"/>
                  <a:gd name="T10" fmla="*/ 123 w 123"/>
                  <a:gd name="T11" fmla="*/ 62 h 372"/>
                  <a:gd name="T12" fmla="*/ 123 w 123"/>
                  <a:gd name="T13" fmla="*/ 310 h 372"/>
                  <a:gd name="T14" fmla="*/ 120 w 123"/>
                  <a:gd name="T15" fmla="*/ 330 h 372"/>
                  <a:gd name="T16" fmla="*/ 111 w 123"/>
                  <a:gd name="T17" fmla="*/ 347 h 372"/>
                  <a:gd name="T18" fmla="*/ 98 w 123"/>
                  <a:gd name="T19" fmla="*/ 359 h 372"/>
                  <a:gd name="T20" fmla="*/ 81 w 123"/>
                  <a:gd name="T21" fmla="*/ 369 h 372"/>
                  <a:gd name="T22" fmla="*/ 60 w 123"/>
                  <a:gd name="T23" fmla="*/ 372 h 372"/>
                  <a:gd name="T24" fmla="*/ 42 w 123"/>
                  <a:gd name="T25" fmla="*/ 369 h 372"/>
                  <a:gd name="T26" fmla="*/ 25 w 123"/>
                  <a:gd name="T27" fmla="*/ 359 h 372"/>
                  <a:gd name="T28" fmla="*/ 12 w 123"/>
                  <a:gd name="T29" fmla="*/ 347 h 372"/>
                  <a:gd name="T30" fmla="*/ 3 w 123"/>
                  <a:gd name="T31" fmla="*/ 330 h 372"/>
                  <a:gd name="T32" fmla="*/ 0 w 123"/>
                  <a:gd name="T33" fmla="*/ 310 h 372"/>
                  <a:gd name="T34" fmla="*/ 0 w 123"/>
                  <a:gd name="T35" fmla="*/ 62 h 372"/>
                  <a:gd name="T36" fmla="*/ 3 w 123"/>
                  <a:gd name="T37" fmla="*/ 43 h 372"/>
                  <a:gd name="T38" fmla="*/ 12 w 123"/>
                  <a:gd name="T39" fmla="*/ 26 h 372"/>
                  <a:gd name="T40" fmla="*/ 25 w 123"/>
                  <a:gd name="T41" fmla="*/ 12 h 372"/>
                  <a:gd name="T42" fmla="*/ 42 w 123"/>
                  <a:gd name="T43" fmla="*/ 3 h 372"/>
                  <a:gd name="T44" fmla="*/ 60 w 123"/>
                  <a:gd name="T45" fmla="*/ 0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3" h="372">
                    <a:moveTo>
                      <a:pt x="60" y="0"/>
                    </a:moveTo>
                    <a:lnTo>
                      <a:pt x="81" y="3"/>
                    </a:lnTo>
                    <a:lnTo>
                      <a:pt x="98" y="12"/>
                    </a:lnTo>
                    <a:lnTo>
                      <a:pt x="111" y="26"/>
                    </a:lnTo>
                    <a:lnTo>
                      <a:pt x="120" y="43"/>
                    </a:lnTo>
                    <a:lnTo>
                      <a:pt x="123" y="62"/>
                    </a:lnTo>
                    <a:lnTo>
                      <a:pt x="123" y="310"/>
                    </a:lnTo>
                    <a:lnTo>
                      <a:pt x="120" y="330"/>
                    </a:lnTo>
                    <a:lnTo>
                      <a:pt x="111" y="347"/>
                    </a:lnTo>
                    <a:lnTo>
                      <a:pt x="98" y="359"/>
                    </a:lnTo>
                    <a:lnTo>
                      <a:pt x="81" y="369"/>
                    </a:lnTo>
                    <a:lnTo>
                      <a:pt x="60" y="372"/>
                    </a:lnTo>
                    <a:lnTo>
                      <a:pt x="42" y="369"/>
                    </a:lnTo>
                    <a:lnTo>
                      <a:pt x="25" y="359"/>
                    </a:lnTo>
                    <a:lnTo>
                      <a:pt x="12" y="347"/>
                    </a:lnTo>
                    <a:lnTo>
                      <a:pt x="3" y="330"/>
                    </a:lnTo>
                    <a:lnTo>
                      <a:pt x="0" y="310"/>
                    </a:lnTo>
                    <a:lnTo>
                      <a:pt x="0" y="62"/>
                    </a:lnTo>
                    <a:lnTo>
                      <a:pt x="3" y="43"/>
                    </a:lnTo>
                    <a:lnTo>
                      <a:pt x="12" y="26"/>
                    </a:lnTo>
                    <a:lnTo>
                      <a:pt x="25" y="12"/>
                    </a:lnTo>
                    <a:lnTo>
                      <a:pt x="42" y="3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7" name="Freeform 43">
                <a:extLst>
                  <a:ext uri="{FF2B5EF4-FFF2-40B4-BE49-F238E27FC236}">
                    <a16:creationId xmlns:a16="http://schemas.microsoft.com/office/drawing/2014/main" id="{25A46C13-867F-4F4F-B781-D653942C6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1175" y="5461000"/>
                <a:ext cx="98425" cy="33338"/>
              </a:xfrm>
              <a:custGeom>
                <a:avLst/>
                <a:gdLst>
                  <a:gd name="T0" fmla="*/ 60 w 369"/>
                  <a:gd name="T1" fmla="*/ 0 h 123"/>
                  <a:gd name="T2" fmla="*/ 307 w 369"/>
                  <a:gd name="T3" fmla="*/ 0 h 123"/>
                  <a:gd name="T4" fmla="*/ 326 w 369"/>
                  <a:gd name="T5" fmla="*/ 3 h 123"/>
                  <a:gd name="T6" fmla="*/ 344 w 369"/>
                  <a:gd name="T7" fmla="*/ 11 h 123"/>
                  <a:gd name="T8" fmla="*/ 356 w 369"/>
                  <a:gd name="T9" fmla="*/ 25 h 123"/>
                  <a:gd name="T10" fmla="*/ 366 w 369"/>
                  <a:gd name="T11" fmla="*/ 42 h 123"/>
                  <a:gd name="T12" fmla="*/ 369 w 369"/>
                  <a:gd name="T13" fmla="*/ 61 h 123"/>
                  <a:gd name="T14" fmla="*/ 366 w 369"/>
                  <a:gd name="T15" fmla="*/ 81 h 123"/>
                  <a:gd name="T16" fmla="*/ 356 w 369"/>
                  <a:gd name="T17" fmla="*/ 98 h 123"/>
                  <a:gd name="T18" fmla="*/ 344 w 369"/>
                  <a:gd name="T19" fmla="*/ 112 h 123"/>
                  <a:gd name="T20" fmla="*/ 326 w 369"/>
                  <a:gd name="T21" fmla="*/ 120 h 123"/>
                  <a:gd name="T22" fmla="*/ 307 w 369"/>
                  <a:gd name="T23" fmla="*/ 123 h 123"/>
                  <a:gd name="T24" fmla="*/ 60 w 369"/>
                  <a:gd name="T25" fmla="*/ 123 h 123"/>
                  <a:gd name="T26" fmla="*/ 42 w 369"/>
                  <a:gd name="T27" fmla="*/ 120 h 123"/>
                  <a:gd name="T28" fmla="*/ 25 w 369"/>
                  <a:gd name="T29" fmla="*/ 112 h 123"/>
                  <a:gd name="T30" fmla="*/ 11 w 369"/>
                  <a:gd name="T31" fmla="*/ 98 h 123"/>
                  <a:gd name="T32" fmla="*/ 3 w 369"/>
                  <a:gd name="T33" fmla="*/ 81 h 123"/>
                  <a:gd name="T34" fmla="*/ 0 w 369"/>
                  <a:gd name="T35" fmla="*/ 61 h 123"/>
                  <a:gd name="T36" fmla="*/ 3 w 369"/>
                  <a:gd name="T37" fmla="*/ 42 h 123"/>
                  <a:gd name="T38" fmla="*/ 11 w 369"/>
                  <a:gd name="T39" fmla="*/ 25 h 123"/>
                  <a:gd name="T40" fmla="*/ 25 w 369"/>
                  <a:gd name="T41" fmla="*/ 11 h 123"/>
                  <a:gd name="T42" fmla="*/ 42 w 369"/>
                  <a:gd name="T43" fmla="*/ 3 h 123"/>
                  <a:gd name="T44" fmla="*/ 60 w 369"/>
                  <a:gd name="T45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9" h="123">
                    <a:moveTo>
                      <a:pt x="60" y="0"/>
                    </a:moveTo>
                    <a:lnTo>
                      <a:pt x="307" y="0"/>
                    </a:lnTo>
                    <a:lnTo>
                      <a:pt x="326" y="3"/>
                    </a:lnTo>
                    <a:lnTo>
                      <a:pt x="344" y="11"/>
                    </a:lnTo>
                    <a:lnTo>
                      <a:pt x="356" y="25"/>
                    </a:lnTo>
                    <a:lnTo>
                      <a:pt x="366" y="42"/>
                    </a:lnTo>
                    <a:lnTo>
                      <a:pt x="369" y="61"/>
                    </a:lnTo>
                    <a:lnTo>
                      <a:pt x="366" y="81"/>
                    </a:lnTo>
                    <a:lnTo>
                      <a:pt x="356" y="98"/>
                    </a:lnTo>
                    <a:lnTo>
                      <a:pt x="344" y="112"/>
                    </a:lnTo>
                    <a:lnTo>
                      <a:pt x="326" y="120"/>
                    </a:lnTo>
                    <a:lnTo>
                      <a:pt x="307" y="123"/>
                    </a:lnTo>
                    <a:lnTo>
                      <a:pt x="60" y="123"/>
                    </a:lnTo>
                    <a:lnTo>
                      <a:pt x="42" y="120"/>
                    </a:lnTo>
                    <a:lnTo>
                      <a:pt x="25" y="112"/>
                    </a:lnTo>
                    <a:lnTo>
                      <a:pt x="11" y="98"/>
                    </a:lnTo>
                    <a:lnTo>
                      <a:pt x="3" y="81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1" y="25"/>
                    </a:lnTo>
                    <a:lnTo>
                      <a:pt x="25" y="11"/>
                    </a:lnTo>
                    <a:lnTo>
                      <a:pt x="42" y="3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8" name="Freeform 44">
                <a:extLst>
                  <a:ext uri="{FF2B5EF4-FFF2-40B4-BE49-F238E27FC236}">
                    <a16:creationId xmlns:a16="http://schemas.microsoft.com/office/drawing/2014/main" id="{EE608D90-2703-3149-9198-86DB16C07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5213" y="5461000"/>
                <a:ext cx="96837" cy="33338"/>
              </a:xfrm>
              <a:custGeom>
                <a:avLst/>
                <a:gdLst>
                  <a:gd name="T0" fmla="*/ 62 w 369"/>
                  <a:gd name="T1" fmla="*/ 0 h 123"/>
                  <a:gd name="T2" fmla="*/ 308 w 369"/>
                  <a:gd name="T3" fmla="*/ 0 h 123"/>
                  <a:gd name="T4" fmla="*/ 327 w 369"/>
                  <a:gd name="T5" fmla="*/ 3 h 123"/>
                  <a:gd name="T6" fmla="*/ 344 w 369"/>
                  <a:gd name="T7" fmla="*/ 11 h 123"/>
                  <a:gd name="T8" fmla="*/ 358 w 369"/>
                  <a:gd name="T9" fmla="*/ 25 h 123"/>
                  <a:gd name="T10" fmla="*/ 366 w 369"/>
                  <a:gd name="T11" fmla="*/ 42 h 123"/>
                  <a:gd name="T12" fmla="*/ 369 w 369"/>
                  <a:gd name="T13" fmla="*/ 61 h 123"/>
                  <a:gd name="T14" fmla="*/ 366 w 369"/>
                  <a:gd name="T15" fmla="*/ 81 h 123"/>
                  <a:gd name="T16" fmla="*/ 358 w 369"/>
                  <a:gd name="T17" fmla="*/ 98 h 123"/>
                  <a:gd name="T18" fmla="*/ 344 w 369"/>
                  <a:gd name="T19" fmla="*/ 112 h 123"/>
                  <a:gd name="T20" fmla="*/ 327 w 369"/>
                  <a:gd name="T21" fmla="*/ 120 h 123"/>
                  <a:gd name="T22" fmla="*/ 308 w 369"/>
                  <a:gd name="T23" fmla="*/ 123 h 123"/>
                  <a:gd name="T24" fmla="*/ 62 w 369"/>
                  <a:gd name="T25" fmla="*/ 123 h 123"/>
                  <a:gd name="T26" fmla="*/ 43 w 369"/>
                  <a:gd name="T27" fmla="*/ 120 h 123"/>
                  <a:gd name="T28" fmla="*/ 25 w 369"/>
                  <a:gd name="T29" fmla="*/ 112 h 123"/>
                  <a:gd name="T30" fmla="*/ 13 w 369"/>
                  <a:gd name="T31" fmla="*/ 98 h 123"/>
                  <a:gd name="T32" fmla="*/ 3 w 369"/>
                  <a:gd name="T33" fmla="*/ 81 h 123"/>
                  <a:gd name="T34" fmla="*/ 0 w 369"/>
                  <a:gd name="T35" fmla="*/ 61 h 123"/>
                  <a:gd name="T36" fmla="*/ 3 w 369"/>
                  <a:gd name="T37" fmla="*/ 42 h 123"/>
                  <a:gd name="T38" fmla="*/ 13 w 369"/>
                  <a:gd name="T39" fmla="*/ 25 h 123"/>
                  <a:gd name="T40" fmla="*/ 25 w 369"/>
                  <a:gd name="T41" fmla="*/ 11 h 123"/>
                  <a:gd name="T42" fmla="*/ 43 w 369"/>
                  <a:gd name="T43" fmla="*/ 3 h 123"/>
                  <a:gd name="T44" fmla="*/ 62 w 369"/>
                  <a:gd name="T45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9" h="123">
                    <a:moveTo>
                      <a:pt x="62" y="0"/>
                    </a:moveTo>
                    <a:lnTo>
                      <a:pt x="308" y="0"/>
                    </a:lnTo>
                    <a:lnTo>
                      <a:pt x="327" y="3"/>
                    </a:lnTo>
                    <a:lnTo>
                      <a:pt x="344" y="11"/>
                    </a:lnTo>
                    <a:lnTo>
                      <a:pt x="358" y="25"/>
                    </a:lnTo>
                    <a:lnTo>
                      <a:pt x="366" y="42"/>
                    </a:lnTo>
                    <a:lnTo>
                      <a:pt x="369" y="61"/>
                    </a:lnTo>
                    <a:lnTo>
                      <a:pt x="366" y="81"/>
                    </a:lnTo>
                    <a:lnTo>
                      <a:pt x="358" y="98"/>
                    </a:lnTo>
                    <a:lnTo>
                      <a:pt x="344" y="112"/>
                    </a:lnTo>
                    <a:lnTo>
                      <a:pt x="327" y="120"/>
                    </a:lnTo>
                    <a:lnTo>
                      <a:pt x="308" y="123"/>
                    </a:lnTo>
                    <a:lnTo>
                      <a:pt x="62" y="123"/>
                    </a:lnTo>
                    <a:lnTo>
                      <a:pt x="43" y="120"/>
                    </a:lnTo>
                    <a:lnTo>
                      <a:pt x="25" y="112"/>
                    </a:lnTo>
                    <a:lnTo>
                      <a:pt x="13" y="98"/>
                    </a:lnTo>
                    <a:lnTo>
                      <a:pt x="3" y="81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3" y="25"/>
                    </a:lnTo>
                    <a:lnTo>
                      <a:pt x="25" y="11"/>
                    </a:lnTo>
                    <a:lnTo>
                      <a:pt x="43" y="3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39" name="Freeform 45">
                <a:extLst>
                  <a:ext uri="{FF2B5EF4-FFF2-40B4-BE49-F238E27FC236}">
                    <a16:creationId xmlns:a16="http://schemas.microsoft.com/office/drawing/2014/main" id="{76FD49BB-B148-9143-8EAA-5825A3195E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5925" y="5183188"/>
                <a:ext cx="79375" cy="79375"/>
              </a:xfrm>
              <a:custGeom>
                <a:avLst/>
                <a:gdLst>
                  <a:gd name="T0" fmla="*/ 236 w 297"/>
                  <a:gd name="T1" fmla="*/ 0 h 298"/>
                  <a:gd name="T2" fmla="*/ 250 w 297"/>
                  <a:gd name="T3" fmla="*/ 2 h 298"/>
                  <a:gd name="T4" fmla="*/ 265 w 297"/>
                  <a:gd name="T5" fmla="*/ 8 h 298"/>
                  <a:gd name="T6" fmla="*/ 279 w 297"/>
                  <a:gd name="T7" fmla="*/ 18 h 298"/>
                  <a:gd name="T8" fmla="*/ 289 w 297"/>
                  <a:gd name="T9" fmla="*/ 31 h 298"/>
                  <a:gd name="T10" fmla="*/ 294 w 297"/>
                  <a:gd name="T11" fmla="*/ 46 h 298"/>
                  <a:gd name="T12" fmla="*/ 297 w 297"/>
                  <a:gd name="T13" fmla="*/ 62 h 298"/>
                  <a:gd name="T14" fmla="*/ 294 w 297"/>
                  <a:gd name="T15" fmla="*/ 78 h 298"/>
                  <a:gd name="T16" fmla="*/ 289 w 297"/>
                  <a:gd name="T17" fmla="*/ 93 h 298"/>
                  <a:gd name="T18" fmla="*/ 279 w 297"/>
                  <a:gd name="T19" fmla="*/ 105 h 298"/>
                  <a:gd name="T20" fmla="*/ 105 w 297"/>
                  <a:gd name="T21" fmla="*/ 281 h 298"/>
                  <a:gd name="T22" fmla="*/ 92 w 297"/>
                  <a:gd name="T23" fmla="*/ 291 h 298"/>
                  <a:gd name="T24" fmla="*/ 77 w 297"/>
                  <a:gd name="T25" fmla="*/ 296 h 298"/>
                  <a:gd name="T26" fmla="*/ 62 w 297"/>
                  <a:gd name="T27" fmla="*/ 298 h 298"/>
                  <a:gd name="T28" fmla="*/ 46 w 297"/>
                  <a:gd name="T29" fmla="*/ 296 h 298"/>
                  <a:gd name="T30" fmla="*/ 31 w 297"/>
                  <a:gd name="T31" fmla="*/ 291 h 298"/>
                  <a:gd name="T32" fmla="*/ 17 w 297"/>
                  <a:gd name="T33" fmla="*/ 281 h 298"/>
                  <a:gd name="T34" fmla="*/ 8 w 297"/>
                  <a:gd name="T35" fmla="*/ 267 h 298"/>
                  <a:gd name="T36" fmla="*/ 2 w 297"/>
                  <a:gd name="T37" fmla="*/ 252 h 298"/>
                  <a:gd name="T38" fmla="*/ 0 w 297"/>
                  <a:gd name="T39" fmla="*/ 237 h 298"/>
                  <a:gd name="T40" fmla="*/ 2 w 297"/>
                  <a:gd name="T41" fmla="*/ 221 h 298"/>
                  <a:gd name="T42" fmla="*/ 8 w 297"/>
                  <a:gd name="T43" fmla="*/ 207 h 298"/>
                  <a:gd name="T44" fmla="*/ 17 w 297"/>
                  <a:gd name="T45" fmla="*/ 193 h 298"/>
                  <a:gd name="T46" fmla="*/ 192 w 297"/>
                  <a:gd name="T47" fmla="*/ 18 h 298"/>
                  <a:gd name="T48" fmla="*/ 205 w 297"/>
                  <a:gd name="T49" fmla="*/ 8 h 298"/>
                  <a:gd name="T50" fmla="*/ 220 w 297"/>
                  <a:gd name="T51" fmla="*/ 2 h 298"/>
                  <a:gd name="T52" fmla="*/ 236 w 297"/>
                  <a:gd name="T53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98">
                    <a:moveTo>
                      <a:pt x="236" y="0"/>
                    </a:moveTo>
                    <a:lnTo>
                      <a:pt x="250" y="2"/>
                    </a:lnTo>
                    <a:lnTo>
                      <a:pt x="265" y="8"/>
                    </a:lnTo>
                    <a:lnTo>
                      <a:pt x="279" y="18"/>
                    </a:lnTo>
                    <a:lnTo>
                      <a:pt x="289" y="31"/>
                    </a:lnTo>
                    <a:lnTo>
                      <a:pt x="294" y="46"/>
                    </a:lnTo>
                    <a:lnTo>
                      <a:pt x="297" y="62"/>
                    </a:lnTo>
                    <a:lnTo>
                      <a:pt x="294" y="78"/>
                    </a:lnTo>
                    <a:lnTo>
                      <a:pt x="289" y="93"/>
                    </a:lnTo>
                    <a:lnTo>
                      <a:pt x="279" y="105"/>
                    </a:lnTo>
                    <a:lnTo>
                      <a:pt x="105" y="281"/>
                    </a:lnTo>
                    <a:lnTo>
                      <a:pt x="92" y="291"/>
                    </a:lnTo>
                    <a:lnTo>
                      <a:pt x="77" y="296"/>
                    </a:lnTo>
                    <a:lnTo>
                      <a:pt x="62" y="298"/>
                    </a:lnTo>
                    <a:lnTo>
                      <a:pt x="46" y="296"/>
                    </a:lnTo>
                    <a:lnTo>
                      <a:pt x="31" y="291"/>
                    </a:lnTo>
                    <a:lnTo>
                      <a:pt x="17" y="281"/>
                    </a:lnTo>
                    <a:lnTo>
                      <a:pt x="8" y="267"/>
                    </a:lnTo>
                    <a:lnTo>
                      <a:pt x="2" y="252"/>
                    </a:lnTo>
                    <a:lnTo>
                      <a:pt x="0" y="237"/>
                    </a:lnTo>
                    <a:lnTo>
                      <a:pt x="2" y="221"/>
                    </a:lnTo>
                    <a:lnTo>
                      <a:pt x="8" y="207"/>
                    </a:lnTo>
                    <a:lnTo>
                      <a:pt x="17" y="193"/>
                    </a:lnTo>
                    <a:lnTo>
                      <a:pt x="192" y="18"/>
                    </a:lnTo>
                    <a:lnTo>
                      <a:pt x="205" y="8"/>
                    </a:lnTo>
                    <a:lnTo>
                      <a:pt x="220" y="2"/>
                    </a:lnTo>
                    <a:lnTo>
                      <a:pt x="23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0" name="Freeform 46">
                <a:extLst>
                  <a:ext uri="{FF2B5EF4-FFF2-40B4-BE49-F238E27FC236}">
                    <a16:creationId xmlns:a16="http://schemas.microsoft.com/office/drawing/2014/main" id="{C1682390-61D6-114D-8954-77ABF931CF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513" y="5692775"/>
                <a:ext cx="79375" cy="79375"/>
              </a:xfrm>
              <a:custGeom>
                <a:avLst/>
                <a:gdLst>
                  <a:gd name="T0" fmla="*/ 235 w 297"/>
                  <a:gd name="T1" fmla="*/ 0 h 300"/>
                  <a:gd name="T2" fmla="*/ 251 w 297"/>
                  <a:gd name="T3" fmla="*/ 3 h 300"/>
                  <a:gd name="T4" fmla="*/ 266 w 297"/>
                  <a:gd name="T5" fmla="*/ 9 h 300"/>
                  <a:gd name="T6" fmla="*/ 280 w 297"/>
                  <a:gd name="T7" fmla="*/ 19 h 300"/>
                  <a:gd name="T8" fmla="*/ 289 w 297"/>
                  <a:gd name="T9" fmla="*/ 32 h 300"/>
                  <a:gd name="T10" fmla="*/ 295 w 297"/>
                  <a:gd name="T11" fmla="*/ 47 h 300"/>
                  <a:gd name="T12" fmla="*/ 297 w 297"/>
                  <a:gd name="T13" fmla="*/ 63 h 300"/>
                  <a:gd name="T14" fmla="*/ 295 w 297"/>
                  <a:gd name="T15" fmla="*/ 79 h 300"/>
                  <a:gd name="T16" fmla="*/ 289 w 297"/>
                  <a:gd name="T17" fmla="*/ 93 h 300"/>
                  <a:gd name="T18" fmla="*/ 280 w 297"/>
                  <a:gd name="T19" fmla="*/ 106 h 300"/>
                  <a:gd name="T20" fmla="*/ 105 w 297"/>
                  <a:gd name="T21" fmla="*/ 281 h 300"/>
                  <a:gd name="T22" fmla="*/ 92 w 297"/>
                  <a:gd name="T23" fmla="*/ 292 h 300"/>
                  <a:gd name="T24" fmla="*/ 77 w 297"/>
                  <a:gd name="T25" fmla="*/ 298 h 300"/>
                  <a:gd name="T26" fmla="*/ 61 w 297"/>
                  <a:gd name="T27" fmla="*/ 300 h 300"/>
                  <a:gd name="T28" fmla="*/ 45 w 297"/>
                  <a:gd name="T29" fmla="*/ 298 h 300"/>
                  <a:gd name="T30" fmla="*/ 31 w 297"/>
                  <a:gd name="T31" fmla="*/ 292 h 300"/>
                  <a:gd name="T32" fmla="*/ 18 w 297"/>
                  <a:gd name="T33" fmla="*/ 281 h 300"/>
                  <a:gd name="T34" fmla="*/ 8 w 297"/>
                  <a:gd name="T35" fmla="*/ 269 h 300"/>
                  <a:gd name="T36" fmla="*/ 2 w 297"/>
                  <a:gd name="T37" fmla="*/ 254 h 300"/>
                  <a:gd name="T38" fmla="*/ 0 w 297"/>
                  <a:gd name="T39" fmla="*/ 238 h 300"/>
                  <a:gd name="T40" fmla="*/ 2 w 297"/>
                  <a:gd name="T41" fmla="*/ 222 h 300"/>
                  <a:gd name="T42" fmla="*/ 8 w 297"/>
                  <a:gd name="T43" fmla="*/ 207 h 300"/>
                  <a:gd name="T44" fmla="*/ 18 w 297"/>
                  <a:gd name="T45" fmla="*/ 195 h 300"/>
                  <a:gd name="T46" fmla="*/ 192 w 297"/>
                  <a:gd name="T47" fmla="*/ 19 h 300"/>
                  <a:gd name="T48" fmla="*/ 205 w 297"/>
                  <a:gd name="T49" fmla="*/ 9 h 300"/>
                  <a:gd name="T50" fmla="*/ 220 w 297"/>
                  <a:gd name="T51" fmla="*/ 3 h 300"/>
                  <a:gd name="T52" fmla="*/ 235 w 297"/>
                  <a:gd name="T53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300">
                    <a:moveTo>
                      <a:pt x="235" y="0"/>
                    </a:moveTo>
                    <a:lnTo>
                      <a:pt x="251" y="3"/>
                    </a:lnTo>
                    <a:lnTo>
                      <a:pt x="266" y="9"/>
                    </a:lnTo>
                    <a:lnTo>
                      <a:pt x="280" y="19"/>
                    </a:lnTo>
                    <a:lnTo>
                      <a:pt x="289" y="32"/>
                    </a:lnTo>
                    <a:lnTo>
                      <a:pt x="295" y="47"/>
                    </a:lnTo>
                    <a:lnTo>
                      <a:pt x="297" y="63"/>
                    </a:lnTo>
                    <a:lnTo>
                      <a:pt x="295" y="79"/>
                    </a:lnTo>
                    <a:lnTo>
                      <a:pt x="289" y="93"/>
                    </a:lnTo>
                    <a:lnTo>
                      <a:pt x="280" y="106"/>
                    </a:lnTo>
                    <a:lnTo>
                      <a:pt x="105" y="281"/>
                    </a:lnTo>
                    <a:lnTo>
                      <a:pt x="92" y="292"/>
                    </a:lnTo>
                    <a:lnTo>
                      <a:pt x="77" y="298"/>
                    </a:lnTo>
                    <a:lnTo>
                      <a:pt x="61" y="300"/>
                    </a:lnTo>
                    <a:lnTo>
                      <a:pt x="45" y="298"/>
                    </a:lnTo>
                    <a:lnTo>
                      <a:pt x="31" y="292"/>
                    </a:lnTo>
                    <a:lnTo>
                      <a:pt x="18" y="281"/>
                    </a:lnTo>
                    <a:lnTo>
                      <a:pt x="8" y="269"/>
                    </a:lnTo>
                    <a:lnTo>
                      <a:pt x="2" y="254"/>
                    </a:lnTo>
                    <a:lnTo>
                      <a:pt x="0" y="238"/>
                    </a:lnTo>
                    <a:lnTo>
                      <a:pt x="2" y="222"/>
                    </a:lnTo>
                    <a:lnTo>
                      <a:pt x="8" y="207"/>
                    </a:lnTo>
                    <a:lnTo>
                      <a:pt x="18" y="195"/>
                    </a:lnTo>
                    <a:lnTo>
                      <a:pt x="192" y="19"/>
                    </a:lnTo>
                    <a:lnTo>
                      <a:pt x="205" y="9"/>
                    </a:lnTo>
                    <a:lnTo>
                      <a:pt x="220" y="3"/>
                    </a:lnTo>
                    <a:lnTo>
                      <a:pt x="2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1" name="Freeform 47">
                <a:extLst>
                  <a:ext uri="{FF2B5EF4-FFF2-40B4-BE49-F238E27FC236}">
                    <a16:creationId xmlns:a16="http://schemas.microsoft.com/office/drawing/2014/main" id="{61E167EA-DC7B-E343-9235-9B2E3AE4E3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85925" y="5692775"/>
                <a:ext cx="79375" cy="79375"/>
              </a:xfrm>
              <a:custGeom>
                <a:avLst/>
                <a:gdLst>
                  <a:gd name="T0" fmla="*/ 62 w 297"/>
                  <a:gd name="T1" fmla="*/ 0 h 300"/>
                  <a:gd name="T2" fmla="*/ 77 w 297"/>
                  <a:gd name="T3" fmla="*/ 3 h 300"/>
                  <a:gd name="T4" fmla="*/ 92 w 297"/>
                  <a:gd name="T5" fmla="*/ 9 h 300"/>
                  <a:gd name="T6" fmla="*/ 105 w 297"/>
                  <a:gd name="T7" fmla="*/ 19 h 300"/>
                  <a:gd name="T8" fmla="*/ 279 w 297"/>
                  <a:gd name="T9" fmla="*/ 195 h 300"/>
                  <a:gd name="T10" fmla="*/ 289 w 297"/>
                  <a:gd name="T11" fmla="*/ 207 h 300"/>
                  <a:gd name="T12" fmla="*/ 294 w 297"/>
                  <a:gd name="T13" fmla="*/ 222 h 300"/>
                  <a:gd name="T14" fmla="*/ 297 w 297"/>
                  <a:gd name="T15" fmla="*/ 238 h 300"/>
                  <a:gd name="T16" fmla="*/ 294 w 297"/>
                  <a:gd name="T17" fmla="*/ 254 h 300"/>
                  <a:gd name="T18" fmla="*/ 289 w 297"/>
                  <a:gd name="T19" fmla="*/ 269 h 300"/>
                  <a:gd name="T20" fmla="*/ 279 w 297"/>
                  <a:gd name="T21" fmla="*/ 281 h 300"/>
                  <a:gd name="T22" fmla="*/ 266 w 297"/>
                  <a:gd name="T23" fmla="*/ 292 h 300"/>
                  <a:gd name="T24" fmla="*/ 251 w 297"/>
                  <a:gd name="T25" fmla="*/ 298 h 300"/>
                  <a:gd name="T26" fmla="*/ 236 w 297"/>
                  <a:gd name="T27" fmla="*/ 300 h 300"/>
                  <a:gd name="T28" fmla="*/ 220 w 297"/>
                  <a:gd name="T29" fmla="*/ 298 h 300"/>
                  <a:gd name="T30" fmla="*/ 205 w 297"/>
                  <a:gd name="T31" fmla="*/ 292 h 300"/>
                  <a:gd name="T32" fmla="*/ 192 w 297"/>
                  <a:gd name="T33" fmla="*/ 281 h 300"/>
                  <a:gd name="T34" fmla="*/ 17 w 297"/>
                  <a:gd name="T35" fmla="*/ 106 h 300"/>
                  <a:gd name="T36" fmla="*/ 8 w 297"/>
                  <a:gd name="T37" fmla="*/ 93 h 300"/>
                  <a:gd name="T38" fmla="*/ 2 w 297"/>
                  <a:gd name="T39" fmla="*/ 79 h 300"/>
                  <a:gd name="T40" fmla="*/ 0 w 297"/>
                  <a:gd name="T41" fmla="*/ 63 h 300"/>
                  <a:gd name="T42" fmla="*/ 2 w 297"/>
                  <a:gd name="T43" fmla="*/ 47 h 300"/>
                  <a:gd name="T44" fmla="*/ 8 w 297"/>
                  <a:gd name="T45" fmla="*/ 32 h 300"/>
                  <a:gd name="T46" fmla="*/ 17 w 297"/>
                  <a:gd name="T47" fmla="*/ 19 h 300"/>
                  <a:gd name="T48" fmla="*/ 31 w 297"/>
                  <a:gd name="T49" fmla="*/ 9 h 300"/>
                  <a:gd name="T50" fmla="*/ 46 w 297"/>
                  <a:gd name="T51" fmla="*/ 3 h 300"/>
                  <a:gd name="T52" fmla="*/ 62 w 297"/>
                  <a:gd name="T53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300">
                    <a:moveTo>
                      <a:pt x="62" y="0"/>
                    </a:moveTo>
                    <a:lnTo>
                      <a:pt x="77" y="3"/>
                    </a:lnTo>
                    <a:lnTo>
                      <a:pt x="92" y="9"/>
                    </a:lnTo>
                    <a:lnTo>
                      <a:pt x="105" y="19"/>
                    </a:lnTo>
                    <a:lnTo>
                      <a:pt x="279" y="195"/>
                    </a:lnTo>
                    <a:lnTo>
                      <a:pt x="289" y="207"/>
                    </a:lnTo>
                    <a:lnTo>
                      <a:pt x="294" y="222"/>
                    </a:lnTo>
                    <a:lnTo>
                      <a:pt x="297" y="238"/>
                    </a:lnTo>
                    <a:lnTo>
                      <a:pt x="294" y="254"/>
                    </a:lnTo>
                    <a:lnTo>
                      <a:pt x="289" y="269"/>
                    </a:lnTo>
                    <a:lnTo>
                      <a:pt x="279" y="281"/>
                    </a:lnTo>
                    <a:lnTo>
                      <a:pt x="266" y="292"/>
                    </a:lnTo>
                    <a:lnTo>
                      <a:pt x="251" y="298"/>
                    </a:lnTo>
                    <a:lnTo>
                      <a:pt x="236" y="300"/>
                    </a:lnTo>
                    <a:lnTo>
                      <a:pt x="220" y="298"/>
                    </a:lnTo>
                    <a:lnTo>
                      <a:pt x="205" y="292"/>
                    </a:lnTo>
                    <a:lnTo>
                      <a:pt x="192" y="281"/>
                    </a:lnTo>
                    <a:lnTo>
                      <a:pt x="17" y="106"/>
                    </a:lnTo>
                    <a:lnTo>
                      <a:pt x="8" y="93"/>
                    </a:lnTo>
                    <a:lnTo>
                      <a:pt x="2" y="79"/>
                    </a:lnTo>
                    <a:lnTo>
                      <a:pt x="0" y="63"/>
                    </a:lnTo>
                    <a:lnTo>
                      <a:pt x="2" y="47"/>
                    </a:lnTo>
                    <a:lnTo>
                      <a:pt x="8" y="32"/>
                    </a:lnTo>
                    <a:lnTo>
                      <a:pt x="17" y="19"/>
                    </a:lnTo>
                    <a:lnTo>
                      <a:pt x="31" y="9"/>
                    </a:lnTo>
                    <a:lnTo>
                      <a:pt x="46" y="3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2" name="Freeform 48">
                <a:extLst>
                  <a:ext uri="{FF2B5EF4-FFF2-40B4-BE49-F238E27FC236}">
                    <a16:creationId xmlns:a16="http://schemas.microsoft.com/office/drawing/2014/main" id="{66910D86-7EF0-B641-A58E-73FEB934E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513" y="5183188"/>
                <a:ext cx="79375" cy="79375"/>
              </a:xfrm>
              <a:custGeom>
                <a:avLst/>
                <a:gdLst>
                  <a:gd name="T0" fmla="*/ 61 w 297"/>
                  <a:gd name="T1" fmla="*/ 0 h 298"/>
                  <a:gd name="T2" fmla="*/ 77 w 297"/>
                  <a:gd name="T3" fmla="*/ 2 h 298"/>
                  <a:gd name="T4" fmla="*/ 92 w 297"/>
                  <a:gd name="T5" fmla="*/ 8 h 298"/>
                  <a:gd name="T6" fmla="*/ 105 w 297"/>
                  <a:gd name="T7" fmla="*/ 18 h 298"/>
                  <a:gd name="T8" fmla="*/ 280 w 297"/>
                  <a:gd name="T9" fmla="*/ 193 h 298"/>
                  <a:gd name="T10" fmla="*/ 289 w 297"/>
                  <a:gd name="T11" fmla="*/ 207 h 298"/>
                  <a:gd name="T12" fmla="*/ 295 w 297"/>
                  <a:gd name="T13" fmla="*/ 221 h 298"/>
                  <a:gd name="T14" fmla="*/ 297 w 297"/>
                  <a:gd name="T15" fmla="*/ 237 h 298"/>
                  <a:gd name="T16" fmla="*/ 295 w 297"/>
                  <a:gd name="T17" fmla="*/ 252 h 298"/>
                  <a:gd name="T18" fmla="*/ 289 w 297"/>
                  <a:gd name="T19" fmla="*/ 267 h 298"/>
                  <a:gd name="T20" fmla="*/ 280 w 297"/>
                  <a:gd name="T21" fmla="*/ 281 h 298"/>
                  <a:gd name="T22" fmla="*/ 266 w 297"/>
                  <a:gd name="T23" fmla="*/ 291 h 298"/>
                  <a:gd name="T24" fmla="*/ 251 w 297"/>
                  <a:gd name="T25" fmla="*/ 296 h 298"/>
                  <a:gd name="T26" fmla="*/ 235 w 297"/>
                  <a:gd name="T27" fmla="*/ 298 h 298"/>
                  <a:gd name="T28" fmla="*/ 220 w 297"/>
                  <a:gd name="T29" fmla="*/ 296 h 298"/>
                  <a:gd name="T30" fmla="*/ 205 w 297"/>
                  <a:gd name="T31" fmla="*/ 291 h 298"/>
                  <a:gd name="T32" fmla="*/ 192 w 297"/>
                  <a:gd name="T33" fmla="*/ 281 h 298"/>
                  <a:gd name="T34" fmla="*/ 18 w 297"/>
                  <a:gd name="T35" fmla="*/ 105 h 298"/>
                  <a:gd name="T36" fmla="*/ 8 w 297"/>
                  <a:gd name="T37" fmla="*/ 93 h 298"/>
                  <a:gd name="T38" fmla="*/ 2 w 297"/>
                  <a:gd name="T39" fmla="*/ 78 h 298"/>
                  <a:gd name="T40" fmla="*/ 0 w 297"/>
                  <a:gd name="T41" fmla="*/ 62 h 298"/>
                  <a:gd name="T42" fmla="*/ 2 w 297"/>
                  <a:gd name="T43" fmla="*/ 46 h 298"/>
                  <a:gd name="T44" fmla="*/ 8 w 297"/>
                  <a:gd name="T45" fmla="*/ 31 h 298"/>
                  <a:gd name="T46" fmla="*/ 18 w 297"/>
                  <a:gd name="T47" fmla="*/ 18 h 298"/>
                  <a:gd name="T48" fmla="*/ 32 w 297"/>
                  <a:gd name="T49" fmla="*/ 8 h 298"/>
                  <a:gd name="T50" fmla="*/ 47 w 297"/>
                  <a:gd name="T51" fmla="*/ 2 h 298"/>
                  <a:gd name="T52" fmla="*/ 61 w 297"/>
                  <a:gd name="T53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98">
                    <a:moveTo>
                      <a:pt x="61" y="0"/>
                    </a:moveTo>
                    <a:lnTo>
                      <a:pt x="77" y="2"/>
                    </a:lnTo>
                    <a:lnTo>
                      <a:pt x="92" y="8"/>
                    </a:lnTo>
                    <a:lnTo>
                      <a:pt x="105" y="18"/>
                    </a:lnTo>
                    <a:lnTo>
                      <a:pt x="280" y="193"/>
                    </a:lnTo>
                    <a:lnTo>
                      <a:pt x="289" y="207"/>
                    </a:lnTo>
                    <a:lnTo>
                      <a:pt x="295" y="221"/>
                    </a:lnTo>
                    <a:lnTo>
                      <a:pt x="297" y="237"/>
                    </a:lnTo>
                    <a:lnTo>
                      <a:pt x="295" y="252"/>
                    </a:lnTo>
                    <a:lnTo>
                      <a:pt x="289" y="267"/>
                    </a:lnTo>
                    <a:lnTo>
                      <a:pt x="280" y="281"/>
                    </a:lnTo>
                    <a:lnTo>
                      <a:pt x="266" y="291"/>
                    </a:lnTo>
                    <a:lnTo>
                      <a:pt x="251" y="296"/>
                    </a:lnTo>
                    <a:lnTo>
                      <a:pt x="235" y="298"/>
                    </a:lnTo>
                    <a:lnTo>
                      <a:pt x="220" y="296"/>
                    </a:lnTo>
                    <a:lnTo>
                      <a:pt x="205" y="291"/>
                    </a:lnTo>
                    <a:lnTo>
                      <a:pt x="192" y="281"/>
                    </a:lnTo>
                    <a:lnTo>
                      <a:pt x="18" y="105"/>
                    </a:lnTo>
                    <a:lnTo>
                      <a:pt x="8" y="93"/>
                    </a:lnTo>
                    <a:lnTo>
                      <a:pt x="2" y="78"/>
                    </a:lnTo>
                    <a:lnTo>
                      <a:pt x="0" y="62"/>
                    </a:lnTo>
                    <a:lnTo>
                      <a:pt x="2" y="46"/>
                    </a:lnTo>
                    <a:lnTo>
                      <a:pt x="8" y="31"/>
                    </a:lnTo>
                    <a:lnTo>
                      <a:pt x="18" y="18"/>
                    </a:lnTo>
                    <a:lnTo>
                      <a:pt x="32" y="8"/>
                    </a:lnTo>
                    <a:lnTo>
                      <a:pt x="47" y="2"/>
                    </a:lnTo>
                    <a:lnTo>
                      <a:pt x="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43" name="Freeform 49">
                <a:extLst>
                  <a:ext uri="{FF2B5EF4-FFF2-40B4-BE49-F238E27FC236}">
                    <a16:creationId xmlns:a16="http://schemas.microsoft.com/office/drawing/2014/main" id="{D4729E4A-5E6B-5C45-A42D-A65CB7B7A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350" y="5281613"/>
                <a:ext cx="212725" cy="212725"/>
              </a:xfrm>
              <a:custGeom>
                <a:avLst/>
                <a:gdLst>
                  <a:gd name="T0" fmla="*/ 737 w 800"/>
                  <a:gd name="T1" fmla="*/ 0 h 806"/>
                  <a:gd name="T2" fmla="*/ 758 w 800"/>
                  <a:gd name="T3" fmla="*/ 3 h 806"/>
                  <a:gd name="T4" fmla="*/ 775 w 800"/>
                  <a:gd name="T5" fmla="*/ 13 h 806"/>
                  <a:gd name="T6" fmla="*/ 788 w 800"/>
                  <a:gd name="T7" fmla="*/ 26 h 806"/>
                  <a:gd name="T8" fmla="*/ 797 w 800"/>
                  <a:gd name="T9" fmla="*/ 43 h 806"/>
                  <a:gd name="T10" fmla="*/ 800 w 800"/>
                  <a:gd name="T11" fmla="*/ 63 h 806"/>
                  <a:gd name="T12" fmla="*/ 797 w 800"/>
                  <a:gd name="T13" fmla="*/ 82 h 806"/>
                  <a:gd name="T14" fmla="*/ 788 w 800"/>
                  <a:gd name="T15" fmla="*/ 100 h 806"/>
                  <a:gd name="T16" fmla="*/ 775 w 800"/>
                  <a:gd name="T17" fmla="*/ 112 h 806"/>
                  <a:gd name="T18" fmla="*/ 758 w 800"/>
                  <a:gd name="T19" fmla="*/ 122 h 806"/>
                  <a:gd name="T20" fmla="*/ 737 w 800"/>
                  <a:gd name="T21" fmla="*/ 125 h 806"/>
                  <a:gd name="T22" fmla="*/ 676 w 800"/>
                  <a:gd name="T23" fmla="*/ 128 h 806"/>
                  <a:gd name="T24" fmla="*/ 615 w 800"/>
                  <a:gd name="T25" fmla="*/ 138 h 806"/>
                  <a:gd name="T26" fmla="*/ 556 w 800"/>
                  <a:gd name="T27" fmla="*/ 152 h 806"/>
                  <a:gd name="T28" fmla="*/ 499 w 800"/>
                  <a:gd name="T29" fmla="*/ 174 h 806"/>
                  <a:gd name="T30" fmla="*/ 446 w 800"/>
                  <a:gd name="T31" fmla="*/ 200 h 806"/>
                  <a:gd name="T32" fmla="*/ 394 w 800"/>
                  <a:gd name="T33" fmla="*/ 231 h 806"/>
                  <a:gd name="T34" fmla="*/ 347 w 800"/>
                  <a:gd name="T35" fmla="*/ 266 h 806"/>
                  <a:gd name="T36" fmla="*/ 303 w 800"/>
                  <a:gd name="T37" fmla="*/ 307 h 806"/>
                  <a:gd name="T38" fmla="*/ 263 w 800"/>
                  <a:gd name="T39" fmla="*/ 350 h 806"/>
                  <a:gd name="T40" fmla="*/ 228 w 800"/>
                  <a:gd name="T41" fmla="*/ 399 h 806"/>
                  <a:gd name="T42" fmla="*/ 197 w 800"/>
                  <a:gd name="T43" fmla="*/ 449 h 806"/>
                  <a:gd name="T44" fmla="*/ 172 w 800"/>
                  <a:gd name="T45" fmla="*/ 503 h 806"/>
                  <a:gd name="T46" fmla="*/ 151 w 800"/>
                  <a:gd name="T47" fmla="*/ 560 h 806"/>
                  <a:gd name="T48" fmla="*/ 135 w 800"/>
                  <a:gd name="T49" fmla="*/ 619 h 806"/>
                  <a:gd name="T50" fmla="*/ 126 w 800"/>
                  <a:gd name="T51" fmla="*/ 681 h 806"/>
                  <a:gd name="T52" fmla="*/ 122 w 800"/>
                  <a:gd name="T53" fmla="*/ 744 h 806"/>
                  <a:gd name="T54" fmla="*/ 119 w 800"/>
                  <a:gd name="T55" fmla="*/ 764 h 806"/>
                  <a:gd name="T56" fmla="*/ 111 w 800"/>
                  <a:gd name="T57" fmla="*/ 781 h 806"/>
                  <a:gd name="T58" fmla="*/ 97 w 800"/>
                  <a:gd name="T59" fmla="*/ 795 h 806"/>
                  <a:gd name="T60" fmla="*/ 80 w 800"/>
                  <a:gd name="T61" fmla="*/ 803 h 806"/>
                  <a:gd name="T62" fmla="*/ 62 w 800"/>
                  <a:gd name="T63" fmla="*/ 806 h 806"/>
                  <a:gd name="T64" fmla="*/ 42 w 800"/>
                  <a:gd name="T65" fmla="*/ 803 h 806"/>
                  <a:gd name="T66" fmla="*/ 25 w 800"/>
                  <a:gd name="T67" fmla="*/ 795 h 806"/>
                  <a:gd name="T68" fmla="*/ 11 w 800"/>
                  <a:gd name="T69" fmla="*/ 781 h 806"/>
                  <a:gd name="T70" fmla="*/ 3 w 800"/>
                  <a:gd name="T71" fmla="*/ 764 h 806"/>
                  <a:gd name="T72" fmla="*/ 0 w 800"/>
                  <a:gd name="T73" fmla="*/ 744 h 806"/>
                  <a:gd name="T74" fmla="*/ 3 w 800"/>
                  <a:gd name="T75" fmla="*/ 676 h 806"/>
                  <a:gd name="T76" fmla="*/ 11 w 800"/>
                  <a:gd name="T77" fmla="*/ 611 h 806"/>
                  <a:gd name="T78" fmla="*/ 26 w 800"/>
                  <a:gd name="T79" fmla="*/ 546 h 806"/>
                  <a:gd name="T80" fmla="*/ 46 w 800"/>
                  <a:gd name="T81" fmla="*/ 485 h 806"/>
                  <a:gd name="T82" fmla="*/ 71 w 800"/>
                  <a:gd name="T83" fmla="*/ 426 h 806"/>
                  <a:gd name="T84" fmla="*/ 100 w 800"/>
                  <a:gd name="T85" fmla="*/ 369 h 806"/>
                  <a:gd name="T86" fmla="*/ 135 w 800"/>
                  <a:gd name="T87" fmla="*/ 316 h 806"/>
                  <a:gd name="T88" fmla="*/ 174 w 800"/>
                  <a:gd name="T89" fmla="*/ 265 h 806"/>
                  <a:gd name="T90" fmla="*/ 216 w 800"/>
                  <a:gd name="T91" fmla="*/ 219 h 806"/>
                  <a:gd name="T92" fmla="*/ 263 w 800"/>
                  <a:gd name="T93" fmla="*/ 176 h 806"/>
                  <a:gd name="T94" fmla="*/ 312 w 800"/>
                  <a:gd name="T95" fmla="*/ 137 h 806"/>
                  <a:gd name="T96" fmla="*/ 366 w 800"/>
                  <a:gd name="T97" fmla="*/ 102 h 806"/>
                  <a:gd name="T98" fmla="*/ 422 w 800"/>
                  <a:gd name="T99" fmla="*/ 72 h 806"/>
                  <a:gd name="T100" fmla="*/ 481 w 800"/>
                  <a:gd name="T101" fmla="*/ 47 h 806"/>
                  <a:gd name="T102" fmla="*/ 542 w 800"/>
                  <a:gd name="T103" fmla="*/ 27 h 806"/>
                  <a:gd name="T104" fmla="*/ 606 w 800"/>
                  <a:gd name="T105" fmla="*/ 13 h 806"/>
                  <a:gd name="T106" fmla="*/ 671 w 800"/>
                  <a:gd name="T107" fmla="*/ 3 h 806"/>
                  <a:gd name="T108" fmla="*/ 737 w 800"/>
                  <a:gd name="T109" fmla="*/ 0 h 8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800" h="806">
                    <a:moveTo>
                      <a:pt x="737" y="0"/>
                    </a:moveTo>
                    <a:lnTo>
                      <a:pt x="758" y="3"/>
                    </a:lnTo>
                    <a:lnTo>
                      <a:pt x="775" y="13"/>
                    </a:lnTo>
                    <a:lnTo>
                      <a:pt x="788" y="26"/>
                    </a:lnTo>
                    <a:lnTo>
                      <a:pt x="797" y="43"/>
                    </a:lnTo>
                    <a:lnTo>
                      <a:pt x="800" y="63"/>
                    </a:lnTo>
                    <a:lnTo>
                      <a:pt x="797" y="82"/>
                    </a:lnTo>
                    <a:lnTo>
                      <a:pt x="788" y="100"/>
                    </a:lnTo>
                    <a:lnTo>
                      <a:pt x="775" y="112"/>
                    </a:lnTo>
                    <a:lnTo>
                      <a:pt x="758" y="122"/>
                    </a:lnTo>
                    <a:lnTo>
                      <a:pt x="737" y="125"/>
                    </a:lnTo>
                    <a:lnTo>
                      <a:pt x="676" y="128"/>
                    </a:lnTo>
                    <a:lnTo>
                      <a:pt x="615" y="138"/>
                    </a:lnTo>
                    <a:lnTo>
                      <a:pt x="556" y="152"/>
                    </a:lnTo>
                    <a:lnTo>
                      <a:pt x="499" y="174"/>
                    </a:lnTo>
                    <a:lnTo>
                      <a:pt x="446" y="200"/>
                    </a:lnTo>
                    <a:lnTo>
                      <a:pt x="394" y="231"/>
                    </a:lnTo>
                    <a:lnTo>
                      <a:pt x="347" y="266"/>
                    </a:lnTo>
                    <a:lnTo>
                      <a:pt x="303" y="307"/>
                    </a:lnTo>
                    <a:lnTo>
                      <a:pt x="263" y="350"/>
                    </a:lnTo>
                    <a:lnTo>
                      <a:pt x="228" y="399"/>
                    </a:lnTo>
                    <a:lnTo>
                      <a:pt x="197" y="449"/>
                    </a:lnTo>
                    <a:lnTo>
                      <a:pt x="172" y="503"/>
                    </a:lnTo>
                    <a:lnTo>
                      <a:pt x="151" y="560"/>
                    </a:lnTo>
                    <a:lnTo>
                      <a:pt x="135" y="619"/>
                    </a:lnTo>
                    <a:lnTo>
                      <a:pt x="126" y="681"/>
                    </a:lnTo>
                    <a:lnTo>
                      <a:pt x="122" y="744"/>
                    </a:lnTo>
                    <a:lnTo>
                      <a:pt x="119" y="764"/>
                    </a:lnTo>
                    <a:lnTo>
                      <a:pt x="111" y="781"/>
                    </a:lnTo>
                    <a:lnTo>
                      <a:pt x="97" y="795"/>
                    </a:lnTo>
                    <a:lnTo>
                      <a:pt x="80" y="803"/>
                    </a:lnTo>
                    <a:lnTo>
                      <a:pt x="62" y="806"/>
                    </a:lnTo>
                    <a:lnTo>
                      <a:pt x="42" y="803"/>
                    </a:lnTo>
                    <a:lnTo>
                      <a:pt x="25" y="795"/>
                    </a:lnTo>
                    <a:lnTo>
                      <a:pt x="11" y="781"/>
                    </a:lnTo>
                    <a:lnTo>
                      <a:pt x="3" y="764"/>
                    </a:lnTo>
                    <a:lnTo>
                      <a:pt x="0" y="744"/>
                    </a:lnTo>
                    <a:lnTo>
                      <a:pt x="3" y="676"/>
                    </a:lnTo>
                    <a:lnTo>
                      <a:pt x="11" y="611"/>
                    </a:lnTo>
                    <a:lnTo>
                      <a:pt x="26" y="546"/>
                    </a:lnTo>
                    <a:lnTo>
                      <a:pt x="46" y="485"/>
                    </a:lnTo>
                    <a:lnTo>
                      <a:pt x="71" y="426"/>
                    </a:lnTo>
                    <a:lnTo>
                      <a:pt x="100" y="369"/>
                    </a:lnTo>
                    <a:lnTo>
                      <a:pt x="135" y="316"/>
                    </a:lnTo>
                    <a:lnTo>
                      <a:pt x="174" y="265"/>
                    </a:lnTo>
                    <a:lnTo>
                      <a:pt x="216" y="219"/>
                    </a:lnTo>
                    <a:lnTo>
                      <a:pt x="263" y="176"/>
                    </a:lnTo>
                    <a:lnTo>
                      <a:pt x="312" y="137"/>
                    </a:lnTo>
                    <a:lnTo>
                      <a:pt x="366" y="102"/>
                    </a:lnTo>
                    <a:lnTo>
                      <a:pt x="422" y="72"/>
                    </a:lnTo>
                    <a:lnTo>
                      <a:pt x="481" y="47"/>
                    </a:lnTo>
                    <a:lnTo>
                      <a:pt x="542" y="27"/>
                    </a:lnTo>
                    <a:lnTo>
                      <a:pt x="606" y="13"/>
                    </a:lnTo>
                    <a:lnTo>
                      <a:pt x="671" y="3"/>
                    </a:lnTo>
                    <a:lnTo>
                      <a:pt x="7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27DDB76-D800-9B40-949D-D21E322B39A8}"/>
              </a:ext>
            </a:extLst>
          </p:cNvPr>
          <p:cNvGrpSpPr/>
          <p:nvPr/>
        </p:nvGrpSpPr>
        <p:grpSpPr>
          <a:xfrm>
            <a:off x="5111723" y="3678157"/>
            <a:ext cx="1683616" cy="1675079"/>
            <a:chOff x="5014793" y="3490511"/>
            <a:chExt cx="2159238" cy="2148289"/>
          </a:xfrm>
        </p:grpSpPr>
        <p:sp>
          <p:nvSpPr>
            <p:cNvPr id="48" name="Chevron 47">
              <a:extLst>
                <a:ext uri="{FF2B5EF4-FFF2-40B4-BE49-F238E27FC236}">
                  <a16:creationId xmlns:a16="http://schemas.microsoft.com/office/drawing/2014/main" id="{888D1657-3986-5D43-9351-613D8E76D8E3}"/>
                </a:ext>
              </a:extLst>
            </p:cNvPr>
            <p:cNvSpPr/>
            <p:nvPr/>
          </p:nvSpPr>
          <p:spPr>
            <a:xfrm>
              <a:off x="5014793" y="3490511"/>
              <a:ext cx="2159238" cy="302046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76C88BC2-8D4A-B74A-BDB2-CDB9E4417F17}"/>
                </a:ext>
              </a:extLst>
            </p:cNvPr>
            <p:cNvGrpSpPr/>
            <p:nvPr/>
          </p:nvGrpSpPr>
          <p:grpSpPr>
            <a:xfrm>
              <a:off x="5598653" y="3583946"/>
              <a:ext cx="991518" cy="2054854"/>
              <a:chOff x="1233889" y="3475613"/>
              <a:chExt cx="991518" cy="2054854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2B76ED1F-4951-6442-94E3-58F24B2EEDEC}"/>
                  </a:ext>
                </a:extLst>
              </p:cNvPr>
              <p:cNvSpPr/>
              <p:nvPr/>
            </p:nvSpPr>
            <p:spPr>
              <a:xfrm>
                <a:off x="1233889" y="4538949"/>
                <a:ext cx="991518" cy="99151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659B8D88-B5E1-434E-9D4E-72A17DD27953}"/>
                  </a:ext>
                </a:extLst>
              </p:cNvPr>
              <p:cNvCxnSpPr/>
              <p:nvPr/>
            </p:nvCxnSpPr>
            <p:spPr>
              <a:xfrm>
                <a:off x="1729648" y="3537332"/>
                <a:ext cx="0" cy="1143000"/>
              </a:xfrm>
              <a:prstGeom prst="line">
                <a:avLst/>
              </a:prstGeom>
              <a:ln w="28575">
                <a:solidFill>
                  <a:schemeClr val="accent3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EAC5EDD0-0CE0-0E43-A9B4-14A5F4A11D70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8B99C617-3CBC-134F-8436-A264DC96C9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43909" y="4892785"/>
              <a:ext cx="501006" cy="498320"/>
            </a:xfrm>
            <a:custGeom>
              <a:avLst/>
              <a:gdLst>
                <a:gd name="T0" fmla="*/ 2029 w 3359"/>
                <a:gd name="T1" fmla="*/ 3060 h 3341"/>
                <a:gd name="T2" fmla="*/ 2343 w 3359"/>
                <a:gd name="T3" fmla="*/ 3079 h 3341"/>
                <a:gd name="T4" fmla="*/ 2714 w 3359"/>
                <a:gd name="T5" fmla="*/ 2704 h 3341"/>
                <a:gd name="T6" fmla="*/ 817 w 3359"/>
                <a:gd name="T7" fmla="*/ 2613 h 3341"/>
                <a:gd name="T8" fmla="*/ 852 w 3359"/>
                <a:gd name="T9" fmla="*/ 2989 h 3341"/>
                <a:gd name="T10" fmla="*/ 1476 w 3359"/>
                <a:gd name="T11" fmla="*/ 3212 h 3341"/>
                <a:gd name="T12" fmla="*/ 1041 w 3359"/>
                <a:gd name="T13" fmla="*/ 2632 h 3341"/>
                <a:gd name="T14" fmla="*/ 2034 w 3359"/>
                <a:gd name="T15" fmla="*/ 2871 h 3341"/>
                <a:gd name="T16" fmla="*/ 1947 w 3359"/>
                <a:gd name="T17" fmla="*/ 2438 h 3341"/>
                <a:gd name="T18" fmla="*/ 1208 w 3359"/>
                <a:gd name="T19" fmla="*/ 2476 h 3341"/>
                <a:gd name="T20" fmla="*/ 1465 w 3359"/>
                <a:gd name="T21" fmla="*/ 3037 h 3341"/>
                <a:gd name="T22" fmla="*/ 2515 w 3359"/>
                <a:gd name="T23" fmla="*/ 2038 h 3341"/>
                <a:gd name="T24" fmla="*/ 2695 w 3359"/>
                <a:gd name="T25" fmla="*/ 2561 h 3341"/>
                <a:gd name="T26" fmla="*/ 3118 w 3359"/>
                <a:gd name="T27" fmla="*/ 2280 h 3341"/>
                <a:gd name="T28" fmla="*/ 2547 w 3359"/>
                <a:gd name="T29" fmla="*/ 1728 h 3341"/>
                <a:gd name="T30" fmla="*/ 2297 w 3359"/>
                <a:gd name="T31" fmla="*/ 2395 h 3341"/>
                <a:gd name="T32" fmla="*/ 1737 w 3359"/>
                <a:gd name="T33" fmla="*/ 1728 h 3341"/>
                <a:gd name="T34" fmla="*/ 1062 w 3359"/>
                <a:gd name="T35" fmla="*/ 2395 h 3341"/>
                <a:gd name="T36" fmla="*/ 929 w 3359"/>
                <a:gd name="T37" fmla="*/ 1728 h 3341"/>
                <a:gd name="T38" fmla="*/ 241 w 3359"/>
                <a:gd name="T39" fmla="*/ 2280 h 3341"/>
                <a:gd name="T40" fmla="*/ 664 w 3359"/>
                <a:gd name="T41" fmla="*/ 2561 h 3341"/>
                <a:gd name="T42" fmla="*/ 843 w 3359"/>
                <a:gd name="T43" fmla="*/ 2038 h 3341"/>
                <a:gd name="T44" fmla="*/ 2065 w 3359"/>
                <a:gd name="T45" fmla="*/ 944 h 3341"/>
                <a:gd name="T46" fmla="*/ 2414 w 3359"/>
                <a:gd name="T47" fmla="*/ 1400 h 3341"/>
                <a:gd name="T48" fmla="*/ 1046 w 3359"/>
                <a:gd name="T49" fmla="*/ 992 h 3341"/>
                <a:gd name="T50" fmla="*/ 1621 w 3359"/>
                <a:gd name="T51" fmla="*/ 1613 h 3341"/>
                <a:gd name="T52" fmla="*/ 2845 w 3359"/>
                <a:gd name="T53" fmla="*/ 636 h 3341"/>
                <a:gd name="T54" fmla="*/ 2461 w 3359"/>
                <a:gd name="T55" fmla="*/ 1066 h 3341"/>
                <a:gd name="T56" fmla="*/ 3235 w 3359"/>
                <a:gd name="T57" fmla="*/ 1511 h 3341"/>
                <a:gd name="T58" fmla="*/ 3018 w 3359"/>
                <a:gd name="T59" fmla="*/ 866 h 3341"/>
                <a:gd name="T60" fmla="*/ 342 w 3359"/>
                <a:gd name="T61" fmla="*/ 866 h 3341"/>
                <a:gd name="T62" fmla="*/ 125 w 3359"/>
                <a:gd name="T63" fmla="*/ 1511 h 3341"/>
                <a:gd name="T64" fmla="*/ 899 w 3359"/>
                <a:gd name="T65" fmla="*/ 1066 h 3341"/>
                <a:gd name="T66" fmla="*/ 515 w 3359"/>
                <a:gd name="T67" fmla="*/ 636 h 3341"/>
                <a:gd name="T68" fmla="*/ 2228 w 3359"/>
                <a:gd name="T69" fmla="*/ 789 h 3341"/>
                <a:gd name="T70" fmla="*/ 1813 w 3359"/>
                <a:gd name="T71" fmla="*/ 222 h 3341"/>
                <a:gd name="T72" fmla="*/ 1283 w 3359"/>
                <a:gd name="T73" fmla="*/ 529 h 3341"/>
                <a:gd name="T74" fmla="*/ 1521 w 3359"/>
                <a:gd name="T75" fmla="*/ 857 h 3341"/>
                <a:gd name="T76" fmla="*/ 2174 w 3359"/>
                <a:gd name="T77" fmla="*/ 467 h 3341"/>
                <a:gd name="T78" fmla="*/ 2682 w 3359"/>
                <a:gd name="T79" fmla="*/ 599 h 3341"/>
                <a:gd name="T80" fmla="*/ 2322 w 3359"/>
                <a:gd name="T81" fmla="*/ 253 h 3341"/>
                <a:gd name="T82" fmla="*/ 1385 w 3359"/>
                <a:gd name="T83" fmla="*/ 143 h 3341"/>
                <a:gd name="T84" fmla="*/ 803 w 3359"/>
                <a:gd name="T85" fmla="*/ 383 h 3341"/>
                <a:gd name="T86" fmla="*/ 932 w 3359"/>
                <a:gd name="T87" fmla="*/ 720 h 3341"/>
                <a:gd name="T88" fmla="*/ 1396 w 3359"/>
                <a:gd name="T89" fmla="*/ 208 h 3341"/>
                <a:gd name="T90" fmla="*/ 2047 w 3359"/>
                <a:gd name="T91" fmla="*/ 41 h 3341"/>
                <a:gd name="T92" fmla="*/ 2681 w 3359"/>
                <a:gd name="T93" fmla="*/ 331 h 3341"/>
                <a:gd name="T94" fmla="*/ 3081 w 3359"/>
                <a:gd name="T95" fmla="*/ 751 h 3341"/>
                <a:gd name="T96" fmla="*/ 3332 w 3359"/>
                <a:gd name="T97" fmla="*/ 1372 h 3341"/>
                <a:gd name="T98" fmla="*/ 3308 w 3359"/>
                <a:gd name="T99" fmla="*/ 2081 h 3341"/>
                <a:gd name="T100" fmla="*/ 3000 w 3359"/>
                <a:gd name="T101" fmla="*/ 2702 h 3341"/>
                <a:gd name="T102" fmla="*/ 2867 w 3359"/>
                <a:gd name="T103" fmla="*/ 2851 h 3341"/>
                <a:gd name="T104" fmla="*/ 2314 w 3359"/>
                <a:gd name="T105" fmla="*/ 3217 h 3341"/>
                <a:gd name="T106" fmla="*/ 1737 w 3359"/>
                <a:gd name="T107" fmla="*/ 3340 h 3341"/>
                <a:gd name="T108" fmla="*/ 1325 w 3359"/>
                <a:gd name="T109" fmla="*/ 3303 h 3341"/>
                <a:gd name="T110" fmla="*/ 712 w 3359"/>
                <a:gd name="T111" fmla="*/ 3034 h 3341"/>
                <a:gd name="T112" fmla="*/ 424 w 3359"/>
                <a:gd name="T113" fmla="*/ 2778 h 3341"/>
                <a:gd name="T114" fmla="*/ 114 w 3359"/>
                <a:gd name="T115" fmla="*/ 2273 h 3341"/>
                <a:gd name="T116" fmla="*/ 3 w 3359"/>
                <a:gd name="T117" fmla="*/ 1570 h 3341"/>
                <a:gd name="T118" fmla="*/ 182 w 3359"/>
                <a:gd name="T119" fmla="*/ 915 h 3341"/>
                <a:gd name="T120" fmla="*/ 457 w 3359"/>
                <a:gd name="T121" fmla="*/ 527 h 3341"/>
                <a:gd name="T122" fmla="*/ 1023 w 3359"/>
                <a:gd name="T123" fmla="*/ 134 h 3341"/>
                <a:gd name="T124" fmla="*/ 1654 w 3359"/>
                <a:gd name="T125" fmla="*/ 1 h 3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59" h="3341">
                  <a:moveTo>
                    <a:pt x="2363" y="2539"/>
                  </a:moveTo>
                  <a:lnTo>
                    <a:pt x="2318" y="2632"/>
                  </a:lnTo>
                  <a:lnTo>
                    <a:pt x="2269" y="2723"/>
                  </a:lnTo>
                  <a:lnTo>
                    <a:pt x="2215" y="2811"/>
                  </a:lnTo>
                  <a:lnTo>
                    <a:pt x="2157" y="2897"/>
                  </a:lnTo>
                  <a:lnTo>
                    <a:pt x="2095" y="2980"/>
                  </a:lnTo>
                  <a:lnTo>
                    <a:pt x="2029" y="3060"/>
                  </a:lnTo>
                  <a:lnTo>
                    <a:pt x="1958" y="3138"/>
                  </a:lnTo>
                  <a:lnTo>
                    <a:pt x="1884" y="3212"/>
                  </a:lnTo>
                  <a:lnTo>
                    <a:pt x="1979" y="3196"/>
                  </a:lnTo>
                  <a:lnTo>
                    <a:pt x="2074" y="3175"/>
                  </a:lnTo>
                  <a:lnTo>
                    <a:pt x="2166" y="3148"/>
                  </a:lnTo>
                  <a:lnTo>
                    <a:pt x="2255" y="3117"/>
                  </a:lnTo>
                  <a:lnTo>
                    <a:pt x="2343" y="3079"/>
                  </a:lnTo>
                  <a:lnTo>
                    <a:pt x="2426" y="3036"/>
                  </a:lnTo>
                  <a:lnTo>
                    <a:pt x="2507" y="2989"/>
                  </a:lnTo>
                  <a:lnTo>
                    <a:pt x="2585" y="2938"/>
                  </a:lnTo>
                  <a:lnTo>
                    <a:pt x="2660" y="2881"/>
                  </a:lnTo>
                  <a:lnTo>
                    <a:pt x="2731" y="2820"/>
                  </a:lnTo>
                  <a:lnTo>
                    <a:pt x="2798" y="2756"/>
                  </a:lnTo>
                  <a:lnTo>
                    <a:pt x="2714" y="2704"/>
                  </a:lnTo>
                  <a:lnTo>
                    <a:pt x="2629" y="2656"/>
                  </a:lnTo>
                  <a:lnTo>
                    <a:pt x="2542" y="2613"/>
                  </a:lnTo>
                  <a:lnTo>
                    <a:pt x="2453" y="2573"/>
                  </a:lnTo>
                  <a:lnTo>
                    <a:pt x="2363" y="2539"/>
                  </a:lnTo>
                  <a:close/>
                  <a:moveTo>
                    <a:pt x="997" y="2539"/>
                  </a:moveTo>
                  <a:lnTo>
                    <a:pt x="907" y="2573"/>
                  </a:lnTo>
                  <a:lnTo>
                    <a:pt x="817" y="2613"/>
                  </a:lnTo>
                  <a:lnTo>
                    <a:pt x="730" y="2656"/>
                  </a:lnTo>
                  <a:lnTo>
                    <a:pt x="644" y="2704"/>
                  </a:lnTo>
                  <a:lnTo>
                    <a:pt x="561" y="2756"/>
                  </a:lnTo>
                  <a:lnTo>
                    <a:pt x="629" y="2820"/>
                  </a:lnTo>
                  <a:lnTo>
                    <a:pt x="700" y="2881"/>
                  </a:lnTo>
                  <a:lnTo>
                    <a:pt x="774" y="2938"/>
                  </a:lnTo>
                  <a:lnTo>
                    <a:pt x="852" y="2989"/>
                  </a:lnTo>
                  <a:lnTo>
                    <a:pt x="933" y="3036"/>
                  </a:lnTo>
                  <a:lnTo>
                    <a:pt x="1017" y="3079"/>
                  </a:lnTo>
                  <a:lnTo>
                    <a:pt x="1104" y="3117"/>
                  </a:lnTo>
                  <a:lnTo>
                    <a:pt x="1194" y="3148"/>
                  </a:lnTo>
                  <a:lnTo>
                    <a:pt x="1286" y="3175"/>
                  </a:lnTo>
                  <a:lnTo>
                    <a:pt x="1379" y="3196"/>
                  </a:lnTo>
                  <a:lnTo>
                    <a:pt x="1476" y="3212"/>
                  </a:lnTo>
                  <a:lnTo>
                    <a:pt x="1401" y="3138"/>
                  </a:lnTo>
                  <a:lnTo>
                    <a:pt x="1331" y="3060"/>
                  </a:lnTo>
                  <a:lnTo>
                    <a:pt x="1265" y="2979"/>
                  </a:lnTo>
                  <a:lnTo>
                    <a:pt x="1202" y="2897"/>
                  </a:lnTo>
                  <a:lnTo>
                    <a:pt x="1144" y="2811"/>
                  </a:lnTo>
                  <a:lnTo>
                    <a:pt x="1091" y="2722"/>
                  </a:lnTo>
                  <a:lnTo>
                    <a:pt x="1041" y="2632"/>
                  </a:lnTo>
                  <a:lnTo>
                    <a:pt x="997" y="2539"/>
                  </a:lnTo>
                  <a:close/>
                  <a:moveTo>
                    <a:pt x="1737" y="2421"/>
                  </a:moveTo>
                  <a:lnTo>
                    <a:pt x="1737" y="3189"/>
                  </a:lnTo>
                  <a:lnTo>
                    <a:pt x="1818" y="3115"/>
                  </a:lnTo>
                  <a:lnTo>
                    <a:pt x="1895" y="3037"/>
                  </a:lnTo>
                  <a:lnTo>
                    <a:pt x="1967" y="2955"/>
                  </a:lnTo>
                  <a:lnTo>
                    <a:pt x="2034" y="2871"/>
                  </a:lnTo>
                  <a:lnTo>
                    <a:pt x="2096" y="2783"/>
                  </a:lnTo>
                  <a:lnTo>
                    <a:pt x="2153" y="2692"/>
                  </a:lnTo>
                  <a:lnTo>
                    <a:pt x="2205" y="2598"/>
                  </a:lnTo>
                  <a:lnTo>
                    <a:pt x="2252" y="2502"/>
                  </a:lnTo>
                  <a:lnTo>
                    <a:pt x="2152" y="2476"/>
                  </a:lnTo>
                  <a:lnTo>
                    <a:pt x="2050" y="2454"/>
                  </a:lnTo>
                  <a:lnTo>
                    <a:pt x="1947" y="2438"/>
                  </a:lnTo>
                  <a:lnTo>
                    <a:pt x="1843" y="2428"/>
                  </a:lnTo>
                  <a:lnTo>
                    <a:pt x="1737" y="2421"/>
                  </a:lnTo>
                  <a:close/>
                  <a:moveTo>
                    <a:pt x="1621" y="2421"/>
                  </a:moveTo>
                  <a:lnTo>
                    <a:pt x="1516" y="2428"/>
                  </a:lnTo>
                  <a:lnTo>
                    <a:pt x="1413" y="2438"/>
                  </a:lnTo>
                  <a:lnTo>
                    <a:pt x="1310" y="2454"/>
                  </a:lnTo>
                  <a:lnTo>
                    <a:pt x="1208" y="2476"/>
                  </a:lnTo>
                  <a:lnTo>
                    <a:pt x="1108" y="2502"/>
                  </a:lnTo>
                  <a:lnTo>
                    <a:pt x="1154" y="2598"/>
                  </a:lnTo>
                  <a:lnTo>
                    <a:pt x="1207" y="2692"/>
                  </a:lnTo>
                  <a:lnTo>
                    <a:pt x="1263" y="2783"/>
                  </a:lnTo>
                  <a:lnTo>
                    <a:pt x="1326" y="2871"/>
                  </a:lnTo>
                  <a:lnTo>
                    <a:pt x="1393" y="2955"/>
                  </a:lnTo>
                  <a:lnTo>
                    <a:pt x="1465" y="3037"/>
                  </a:lnTo>
                  <a:lnTo>
                    <a:pt x="1540" y="3115"/>
                  </a:lnTo>
                  <a:lnTo>
                    <a:pt x="1621" y="3189"/>
                  </a:lnTo>
                  <a:lnTo>
                    <a:pt x="1621" y="2421"/>
                  </a:lnTo>
                  <a:close/>
                  <a:moveTo>
                    <a:pt x="2547" y="1728"/>
                  </a:moveTo>
                  <a:lnTo>
                    <a:pt x="2542" y="1833"/>
                  </a:lnTo>
                  <a:lnTo>
                    <a:pt x="2531" y="1935"/>
                  </a:lnTo>
                  <a:lnTo>
                    <a:pt x="2515" y="2038"/>
                  </a:lnTo>
                  <a:lnTo>
                    <a:pt x="2495" y="2138"/>
                  </a:lnTo>
                  <a:lnTo>
                    <a:pt x="2471" y="2238"/>
                  </a:lnTo>
                  <a:lnTo>
                    <a:pt x="2442" y="2335"/>
                  </a:lnTo>
                  <a:lnTo>
                    <a:pt x="2407" y="2432"/>
                  </a:lnTo>
                  <a:lnTo>
                    <a:pt x="2505" y="2469"/>
                  </a:lnTo>
                  <a:lnTo>
                    <a:pt x="2601" y="2512"/>
                  </a:lnTo>
                  <a:lnTo>
                    <a:pt x="2695" y="2561"/>
                  </a:lnTo>
                  <a:lnTo>
                    <a:pt x="2787" y="2613"/>
                  </a:lnTo>
                  <a:lnTo>
                    <a:pt x="2877" y="2669"/>
                  </a:lnTo>
                  <a:lnTo>
                    <a:pt x="2933" y="2598"/>
                  </a:lnTo>
                  <a:lnTo>
                    <a:pt x="2987" y="2523"/>
                  </a:lnTo>
                  <a:lnTo>
                    <a:pt x="3036" y="2445"/>
                  </a:lnTo>
                  <a:lnTo>
                    <a:pt x="3079" y="2364"/>
                  </a:lnTo>
                  <a:lnTo>
                    <a:pt x="3118" y="2280"/>
                  </a:lnTo>
                  <a:lnTo>
                    <a:pt x="3152" y="2193"/>
                  </a:lnTo>
                  <a:lnTo>
                    <a:pt x="3181" y="2104"/>
                  </a:lnTo>
                  <a:lnTo>
                    <a:pt x="3205" y="2013"/>
                  </a:lnTo>
                  <a:lnTo>
                    <a:pt x="3223" y="1920"/>
                  </a:lnTo>
                  <a:lnTo>
                    <a:pt x="3236" y="1825"/>
                  </a:lnTo>
                  <a:lnTo>
                    <a:pt x="3242" y="1728"/>
                  </a:lnTo>
                  <a:lnTo>
                    <a:pt x="2547" y="1728"/>
                  </a:lnTo>
                  <a:close/>
                  <a:moveTo>
                    <a:pt x="1737" y="1728"/>
                  </a:moveTo>
                  <a:lnTo>
                    <a:pt x="1737" y="2306"/>
                  </a:lnTo>
                  <a:lnTo>
                    <a:pt x="1852" y="2312"/>
                  </a:lnTo>
                  <a:lnTo>
                    <a:pt x="1966" y="2324"/>
                  </a:lnTo>
                  <a:lnTo>
                    <a:pt x="2077" y="2342"/>
                  </a:lnTo>
                  <a:lnTo>
                    <a:pt x="2188" y="2366"/>
                  </a:lnTo>
                  <a:lnTo>
                    <a:pt x="2297" y="2395"/>
                  </a:lnTo>
                  <a:lnTo>
                    <a:pt x="2335" y="2289"/>
                  </a:lnTo>
                  <a:lnTo>
                    <a:pt x="2367" y="2180"/>
                  </a:lnTo>
                  <a:lnTo>
                    <a:pt x="2392" y="2069"/>
                  </a:lnTo>
                  <a:lnTo>
                    <a:pt x="2411" y="1957"/>
                  </a:lnTo>
                  <a:lnTo>
                    <a:pt x="2425" y="1843"/>
                  </a:lnTo>
                  <a:lnTo>
                    <a:pt x="2431" y="1728"/>
                  </a:lnTo>
                  <a:lnTo>
                    <a:pt x="1737" y="1728"/>
                  </a:lnTo>
                  <a:close/>
                  <a:moveTo>
                    <a:pt x="929" y="1728"/>
                  </a:moveTo>
                  <a:lnTo>
                    <a:pt x="935" y="1843"/>
                  </a:lnTo>
                  <a:lnTo>
                    <a:pt x="949" y="1957"/>
                  </a:lnTo>
                  <a:lnTo>
                    <a:pt x="968" y="2069"/>
                  </a:lnTo>
                  <a:lnTo>
                    <a:pt x="993" y="2180"/>
                  </a:lnTo>
                  <a:lnTo>
                    <a:pt x="1024" y="2288"/>
                  </a:lnTo>
                  <a:lnTo>
                    <a:pt x="1062" y="2395"/>
                  </a:lnTo>
                  <a:lnTo>
                    <a:pt x="1172" y="2366"/>
                  </a:lnTo>
                  <a:lnTo>
                    <a:pt x="1282" y="2342"/>
                  </a:lnTo>
                  <a:lnTo>
                    <a:pt x="1394" y="2324"/>
                  </a:lnTo>
                  <a:lnTo>
                    <a:pt x="1508" y="2312"/>
                  </a:lnTo>
                  <a:lnTo>
                    <a:pt x="1621" y="2306"/>
                  </a:lnTo>
                  <a:lnTo>
                    <a:pt x="1621" y="1728"/>
                  </a:lnTo>
                  <a:lnTo>
                    <a:pt x="929" y="1728"/>
                  </a:lnTo>
                  <a:close/>
                  <a:moveTo>
                    <a:pt x="118" y="1728"/>
                  </a:moveTo>
                  <a:lnTo>
                    <a:pt x="124" y="1825"/>
                  </a:lnTo>
                  <a:lnTo>
                    <a:pt x="137" y="1920"/>
                  </a:lnTo>
                  <a:lnTo>
                    <a:pt x="155" y="2013"/>
                  </a:lnTo>
                  <a:lnTo>
                    <a:pt x="178" y="2104"/>
                  </a:lnTo>
                  <a:lnTo>
                    <a:pt x="207" y="2193"/>
                  </a:lnTo>
                  <a:lnTo>
                    <a:pt x="241" y="2280"/>
                  </a:lnTo>
                  <a:lnTo>
                    <a:pt x="280" y="2364"/>
                  </a:lnTo>
                  <a:lnTo>
                    <a:pt x="324" y="2445"/>
                  </a:lnTo>
                  <a:lnTo>
                    <a:pt x="373" y="2523"/>
                  </a:lnTo>
                  <a:lnTo>
                    <a:pt x="425" y="2598"/>
                  </a:lnTo>
                  <a:lnTo>
                    <a:pt x="483" y="2669"/>
                  </a:lnTo>
                  <a:lnTo>
                    <a:pt x="573" y="2613"/>
                  </a:lnTo>
                  <a:lnTo>
                    <a:pt x="664" y="2561"/>
                  </a:lnTo>
                  <a:lnTo>
                    <a:pt x="758" y="2512"/>
                  </a:lnTo>
                  <a:lnTo>
                    <a:pt x="855" y="2469"/>
                  </a:lnTo>
                  <a:lnTo>
                    <a:pt x="953" y="2432"/>
                  </a:lnTo>
                  <a:lnTo>
                    <a:pt x="918" y="2335"/>
                  </a:lnTo>
                  <a:lnTo>
                    <a:pt x="889" y="2238"/>
                  </a:lnTo>
                  <a:lnTo>
                    <a:pt x="863" y="2138"/>
                  </a:lnTo>
                  <a:lnTo>
                    <a:pt x="843" y="2038"/>
                  </a:lnTo>
                  <a:lnTo>
                    <a:pt x="829" y="1935"/>
                  </a:lnTo>
                  <a:lnTo>
                    <a:pt x="818" y="1833"/>
                  </a:lnTo>
                  <a:lnTo>
                    <a:pt x="813" y="1728"/>
                  </a:lnTo>
                  <a:lnTo>
                    <a:pt x="118" y="1728"/>
                  </a:lnTo>
                  <a:close/>
                  <a:moveTo>
                    <a:pt x="2276" y="894"/>
                  </a:moveTo>
                  <a:lnTo>
                    <a:pt x="2171" y="922"/>
                  </a:lnTo>
                  <a:lnTo>
                    <a:pt x="2065" y="944"/>
                  </a:lnTo>
                  <a:lnTo>
                    <a:pt x="1956" y="960"/>
                  </a:lnTo>
                  <a:lnTo>
                    <a:pt x="1848" y="972"/>
                  </a:lnTo>
                  <a:lnTo>
                    <a:pt x="1737" y="977"/>
                  </a:lnTo>
                  <a:lnTo>
                    <a:pt x="1737" y="1613"/>
                  </a:lnTo>
                  <a:lnTo>
                    <a:pt x="2431" y="1613"/>
                  </a:lnTo>
                  <a:lnTo>
                    <a:pt x="2425" y="1506"/>
                  </a:lnTo>
                  <a:lnTo>
                    <a:pt x="2414" y="1400"/>
                  </a:lnTo>
                  <a:lnTo>
                    <a:pt x="2397" y="1295"/>
                  </a:lnTo>
                  <a:lnTo>
                    <a:pt x="2374" y="1193"/>
                  </a:lnTo>
                  <a:lnTo>
                    <a:pt x="2347" y="1091"/>
                  </a:lnTo>
                  <a:lnTo>
                    <a:pt x="2314" y="992"/>
                  </a:lnTo>
                  <a:lnTo>
                    <a:pt x="2276" y="894"/>
                  </a:lnTo>
                  <a:close/>
                  <a:moveTo>
                    <a:pt x="1083" y="894"/>
                  </a:moveTo>
                  <a:lnTo>
                    <a:pt x="1046" y="992"/>
                  </a:lnTo>
                  <a:lnTo>
                    <a:pt x="1013" y="1091"/>
                  </a:lnTo>
                  <a:lnTo>
                    <a:pt x="984" y="1193"/>
                  </a:lnTo>
                  <a:lnTo>
                    <a:pt x="962" y="1295"/>
                  </a:lnTo>
                  <a:lnTo>
                    <a:pt x="945" y="1400"/>
                  </a:lnTo>
                  <a:lnTo>
                    <a:pt x="935" y="1506"/>
                  </a:lnTo>
                  <a:lnTo>
                    <a:pt x="929" y="1613"/>
                  </a:lnTo>
                  <a:lnTo>
                    <a:pt x="1621" y="1613"/>
                  </a:lnTo>
                  <a:lnTo>
                    <a:pt x="1621" y="977"/>
                  </a:lnTo>
                  <a:lnTo>
                    <a:pt x="1512" y="972"/>
                  </a:lnTo>
                  <a:lnTo>
                    <a:pt x="1402" y="960"/>
                  </a:lnTo>
                  <a:lnTo>
                    <a:pt x="1295" y="944"/>
                  </a:lnTo>
                  <a:lnTo>
                    <a:pt x="1189" y="922"/>
                  </a:lnTo>
                  <a:lnTo>
                    <a:pt x="1083" y="894"/>
                  </a:lnTo>
                  <a:close/>
                  <a:moveTo>
                    <a:pt x="2845" y="636"/>
                  </a:moveTo>
                  <a:lnTo>
                    <a:pt x="2758" y="689"/>
                  </a:lnTo>
                  <a:lnTo>
                    <a:pt x="2668" y="738"/>
                  </a:lnTo>
                  <a:lnTo>
                    <a:pt x="2576" y="782"/>
                  </a:lnTo>
                  <a:lnTo>
                    <a:pt x="2483" y="823"/>
                  </a:lnTo>
                  <a:lnTo>
                    <a:pt x="2388" y="859"/>
                  </a:lnTo>
                  <a:lnTo>
                    <a:pt x="2427" y="961"/>
                  </a:lnTo>
                  <a:lnTo>
                    <a:pt x="2461" y="1066"/>
                  </a:lnTo>
                  <a:lnTo>
                    <a:pt x="2489" y="1172"/>
                  </a:lnTo>
                  <a:lnTo>
                    <a:pt x="2512" y="1281"/>
                  </a:lnTo>
                  <a:lnTo>
                    <a:pt x="2529" y="1390"/>
                  </a:lnTo>
                  <a:lnTo>
                    <a:pt x="2541" y="1501"/>
                  </a:lnTo>
                  <a:lnTo>
                    <a:pt x="2547" y="1613"/>
                  </a:lnTo>
                  <a:lnTo>
                    <a:pt x="3242" y="1613"/>
                  </a:lnTo>
                  <a:lnTo>
                    <a:pt x="3235" y="1511"/>
                  </a:lnTo>
                  <a:lnTo>
                    <a:pt x="3222" y="1412"/>
                  </a:lnTo>
                  <a:lnTo>
                    <a:pt x="3202" y="1314"/>
                  </a:lnTo>
                  <a:lnTo>
                    <a:pt x="3176" y="1220"/>
                  </a:lnTo>
                  <a:lnTo>
                    <a:pt x="3144" y="1127"/>
                  </a:lnTo>
                  <a:lnTo>
                    <a:pt x="3107" y="1037"/>
                  </a:lnTo>
                  <a:lnTo>
                    <a:pt x="3065" y="950"/>
                  </a:lnTo>
                  <a:lnTo>
                    <a:pt x="3018" y="866"/>
                  </a:lnTo>
                  <a:lnTo>
                    <a:pt x="2965" y="785"/>
                  </a:lnTo>
                  <a:lnTo>
                    <a:pt x="2907" y="709"/>
                  </a:lnTo>
                  <a:lnTo>
                    <a:pt x="2845" y="636"/>
                  </a:lnTo>
                  <a:close/>
                  <a:moveTo>
                    <a:pt x="515" y="636"/>
                  </a:moveTo>
                  <a:lnTo>
                    <a:pt x="453" y="709"/>
                  </a:lnTo>
                  <a:lnTo>
                    <a:pt x="395" y="785"/>
                  </a:lnTo>
                  <a:lnTo>
                    <a:pt x="342" y="866"/>
                  </a:lnTo>
                  <a:lnTo>
                    <a:pt x="295" y="950"/>
                  </a:lnTo>
                  <a:lnTo>
                    <a:pt x="253" y="1037"/>
                  </a:lnTo>
                  <a:lnTo>
                    <a:pt x="215" y="1127"/>
                  </a:lnTo>
                  <a:lnTo>
                    <a:pt x="183" y="1220"/>
                  </a:lnTo>
                  <a:lnTo>
                    <a:pt x="158" y="1314"/>
                  </a:lnTo>
                  <a:lnTo>
                    <a:pt x="138" y="1412"/>
                  </a:lnTo>
                  <a:lnTo>
                    <a:pt x="125" y="1511"/>
                  </a:lnTo>
                  <a:lnTo>
                    <a:pt x="118" y="1613"/>
                  </a:lnTo>
                  <a:lnTo>
                    <a:pt x="813" y="1613"/>
                  </a:lnTo>
                  <a:lnTo>
                    <a:pt x="819" y="1501"/>
                  </a:lnTo>
                  <a:lnTo>
                    <a:pt x="831" y="1390"/>
                  </a:lnTo>
                  <a:lnTo>
                    <a:pt x="848" y="1281"/>
                  </a:lnTo>
                  <a:lnTo>
                    <a:pt x="871" y="1172"/>
                  </a:lnTo>
                  <a:lnTo>
                    <a:pt x="899" y="1066"/>
                  </a:lnTo>
                  <a:lnTo>
                    <a:pt x="933" y="961"/>
                  </a:lnTo>
                  <a:lnTo>
                    <a:pt x="972" y="859"/>
                  </a:lnTo>
                  <a:lnTo>
                    <a:pt x="877" y="823"/>
                  </a:lnTo>
                  <a:lnTo>
                    <a:pt x="783" y="782"/>
                  </a:lnTo>
                  <a:lnTo>
                    <a:pt x="692" y="738"/>
                  </a:lnTo>
                  <a:lnTo>
                    <a:pt x="602" y="689"/>
                  </a:lnTo>
                  <a:lnTo>
                    <a:pt x="515" y="636"/>
                  </a:lnTo>
                  <a:close/>
                  <a:moveTo>
                    <a:pt x="1737" y="153"/>
                  </a:moveTo>
                  <a:lnTo>
                    <a:pt x="1737" y="862"/>
                  </a:lnTo>
                  <a:lnTo>
                    <a:pt x="1837" y="857"/>
                  </a:lnTo>
                  <a:lnTo>
                    <a:pt x="1937" y="847"/>
                  </a:lnTo>
                  <a:lnTo>
                    <a:pt x="2035" y="831"/>
                  </a:lnTo>
                  <a:lnTo>
                    <a:pt x="2132" y="813"/>
                  </a:lnTo>
                  <a:lnTo>
                    <a:pt x="2228" y="789"/>
                  </a:lnTo>
                  <a:lnTo>
                    <a:pt x="2182" y="700"/>
                  </a:lnTo>
                  <a:lnTo>
                    <a:pt x="2131" y="613"/>
                  </a:lnTo>
                  <a:lnTo>
                    <a:pt x="2076" y="529"/>
                  </a:lnTo>
                  <a:lnTo>
                    <a:pt x="2016" y="448"/>
                  </a:lnTo>
                  <a:lnTo>
                    <a:pt x="1953" y="370"/>
                  </a:lnTo>
                  <a:lnTo>
                    <a:pt x="1886" y="294"/>
                  </a:lnTo>
                  <a:lnTo>
                    <a:pt x="1813" y="222"/>
                  </a:lnTo>
                  <a:lnTo>
                    <a:pt x="1737" y="153"/>
                  </a:lnTo>
                  <a:close/>
                  <a:moveTo>
                    <a:pt x="1621" y="153"/>
                  </a:moveTo>
                  <a:lnTo>
                    <a:pt x="1546" y="222"/>
                  </a:lnTo>
                  <a:lnTo>
                    <a:pt x="1474" y="294"/>
                  </a:lnTo>
                  <a:lnTo>
                    <a:pt x="1407" y="370"/>
                  </a:lnTo>
                  <a:lnTo>
                    <a:pt x="1342" y="448"/>
                  </a:lnTo>
                  <a:lnTo>
                    <a:pt x="1283" y="529"/>
                  </a:lnTo>
                  <a:lnTo>
                    <a:pt x="1229" y="613"/>
                  </a:lnTo>
                  <a:lnTo>
                    <a:pt x="1178" y="700"/>
                  </a:lnTo>
                  <a:lnTo>
                    <a:pt x="1132" y="789"/>
                  </a:lnTo>
                  <a:lnTo>
                    <a:pt x="1228" y="813"/>
                  </a:lnTo>
                  <a:lnTo>
                    <a:pt x="1325" y="831"/>
                  </a:lnTo>
                  <a:lnTo>
                    <a:pt x="1422" y="847"/>
                  </a:lnTo>
                  <a:lnTo>
                    <a:pt x="1521" y="857"/>
                  </a:lnTo>
                  <a:lnTo>
                    <a:pt x="1621" y="862"/>
                  </a:lnTo>
                  <a:lnTo>
                    <a:pt x="1621" y="153"/>
                  </a:lnTo>
                  <a:close/>
                  <a:moveTo>
                    <a:pt x="1884" y="129"/>
                  </a:moveTo>
                  <a:lnTo>
                    <a:pt x="1964" y="208"/>
                  </a:lnTo>
                  <a:lnTo>
                    <a:pt x="2038" y="291"/>
                  </a:lnTo>
                  <a:lnTo>
                    <a:pt x="2109" y="378"/>
                  </a:lnTo>
                  <a:lnTo>
                    <a:pt x="2174" y="467"/>
                  </a:lnTo>
                  <a:lnTo>
                    <a:pt x="2234" y="560"/>
                  </a:lnTo>
                  <a:lnTo>
                    <a:pt x="2290" y="656"/>
                  </a:lnTo>
                  <a:lnTo>
                    <a:pt x="2341" y="753"/>
                  </a:lnTo>
                  <a:lnTo>
                    <a:pt x="2428" y="720"/>
                  </a:lnTo>
                  <a:lnTo>
                    <a:pt x="2514" y="684"/>
                  </a:lnTo>
                  <a:lnTo>
                    <a:pt x="2599" y="644"/>
                  </a:lnTo>
                  <a:lnTo>
                    <a:pt x="2682" y="599"/>
                  </a:lnTo>
                  <a:lnTo>
                    <a:pt x="2763" y="551"/>
                  </a:lnTo>
                  <a:lnTo>
                    <a:pt x="2698" y="491"/>
                  </a:lnTo>
                  <a:lnTo>
                    <a:pt x="2628" y="436"/>
                  </a:lnTo>
                  <a:lnTo>
                    <a:pt x="2555" y="383"/>
                  </a:lnTo>
                  <a:lnTo>
                    <a:pt x="2481" y="336"/>
                  </a:lnTo>
                  <a:lnTo>
                    <a:pt x="2403" y="292"/>
                  </a:lnTo>
                  <a:lnTo>
                    <a:pt x="2322" y="253"/>
                  </a:lnTo>
                  <a:lnTo>
                    <a:pt x="2238" y="219"/>
                  </a:lnTo>
                  <a:lnTo>
                    <a:pt x="2153" y="188"/>
                  </a:lnTo>
                  <a:lnTo>
                    <a:pt x="2065" y="163"/>
                  </a:lnTo>
                  <a:lnTo>
                    <a:pt x="1975" y="143"/>
                  </a:lnTo>
                  <a:lnTo>
                    <a:pt x="1884" y="129"/>
                  </a:lnTo>
                  <a:close/>
                  <a:moveTo>
                    <a:pt x="1476" y="129"/>
                  </a:moveTo>
                  <a:lnTo>
                    <a:pt x="1385" y="143"/>
                  </a:lnTo>
                  <a:lnTo>
                    <a:pt x="1294" y="163"/>
                  </a:lnTo>
                  <a:lnTo>
                    <a:pt x="1207" y="188"/>
                  </a:lnTo>
                  <a:lnTo>
                    <a:pt x="1121" y="219"/>
                  </a:lnTo>
                  <a:lnTo>
                    <a:pt x="1038" y="253"/>
                  </a:lnTo>
                  <a:lnTo>
                    <a:pt x="957" y="292"/>
                  </a:lnTo>
                  <a:lnTo>
                    <a:pt x="879" y="336"/>
                  </a:lnTo>
                  <a:lnTo>
                    <a:pt x="803" y="383"/>
                  </a:lnTo>
                  <a:lnTo>
                    <a:pt x="732" y="436"/>
                  </a:lnTo>
                  <a:lnTo>
                    <a:pt x="662" y="491"/>
                  </a:lnTo>
                  <a:lnTo>
                    <a:pt x="597" y="551"/>
                  </a:lnTo>
                  <a:lnTo>
                    <a:pt x="678" y="599"/>
                  </a:lnTo>
                  <a:lnTo>
                    <a:pt x="760" y="644"/>
                  </a:lnTo>
                  <a:lnTo>
                    <a:pt x="845" y="684"/>
                  </a:lnTo>
                  <a:lnTo>
                    <a:pt x="932" y="720"/>
                  </a:lnTo>
                  <a:lnTo>
                    <a:pt x="1019" y="753"/>
                  </a:lnTo>
                  <a:lnTo>
                    <a:pt x="1070" y="656"/>
                  </a:lnTo>
                  <a:lnTo>
                    <a:pt x="1124" y="560"/>
                  </a:lnTo>
                  <a:lnTo>
                    <a:pt x="1186" y="467"/>
                  </a:lnTo>
                  <a:lnTo>
                    <a:pt x="1251" y="378"/>
                  </a:lnTo>
                  <a:lnTo>
                    <a:pt x="1321" y="291"/>
                  </a:lnTo>
                  <a:lnTo>
                    <a:pt x="1396" y="208"/>
                  </a:lnTo>
                  <a:lnTo>
                    <a:pt x="1476" y="129"/>
                  </a:lnTo>
                  <a:close/>
                  <a:moveTo>
                    <a:pt x="1679" y="0"/>
                  </a:moveTo>
                  <a:lnTo>
                    <a:pt x="1706" y="1"/>
                  </a:lnTo>
                  <a:lnTo>
                    <a:pt x="1738" y="2"/>
                  </a:lnTo>
                  <a:lnTo>
                    <a:pt x="1843" y="8"/>
                  </a:lnTo>
                  <a:lnTo>
                    <a:pt x="1946" y="22"/>
                  </a:lnTo>
                  <a:lnTo>
                    <a:pt x="2047" y="41"/>
                  </a:lnTo>
                  <a:lnTo>
                    <a:pt x="2146" y="66"/>
                  </a:lnTo>
                  <a:lnTo>
                    <a:pt x="2243" y="97"/>
                  </a:lnTo>
                  <a:lnTo>
                    <a:pt x="2336" y="134"/>
                  </a:lnTo>
                  <a:lnTo>
                    <a:pt x="2427" y="175"/>
                  </a:lnTo>
                  <a:lnTo>
                    <a:pt x="2515" y="222"/>
                  </a:lnTo>
                  <a:lnTo>
                    <a:pt x="2600" y="274"/>
                  </a:lnTo>
                  <a:lnTo>
                    <a:pt x="2681" y="331"/>
                  </a:lnTo>
                  <a:lnTo>
                    <a:pt x="2759" y="392"/>
                  </a:lnTo>
                  <a:lnTo>
                    <a:pt x="2832" y="458"/>
                  </a:lnTo>
                  <a:lnTo>
                    <a:pt x="2903" y="527"/>
                  </a:lnTo>
                  <a:lnTo>
                    <a:pt x="2903" y="528"/>
                  </a:lnTo>
                  <a:lnTo>
                    <a:pt x="2966" y="599"/>
                  </a:lnTo>
                  <a:lnTo>
                    <a:pt x="3026" y="673"/>
                  </a:lnTo>
                  <a:lnTo>
                    <a:pt x="3081" y="751"/>
                  </a:lnTo>
                  <a:lnTo>
                    <a:pt x="3131" y="831"/>
                  </a:lnTo>
                  <a:lnTo>
                    <a:pt x="3177" y="915"/>
                  </a:lnTo>
                  <a:lnTo>
                    <a:pt x="3219" y="1001"/>
                  </a:lnTo>
                  <a:lnTo>
                    <a:pt x="3255" y="1091"/>
                  </a:lnTo>
                  <a:lnTo>
                    <a:pt x="3286" y="1182"/>
                  </a:lnTo>
                  <a:lnTo>
                    <a:pt x="3311" y="1276"/>
                  </a:lnTo>
                  <a:lnTo>
                    <a:pt x="3332" y="1372"/>
                  </a:lnTo>
                  <a:lnTo>
                    <a:pt x="3347" y="1469"/>
                  </a:lnTo>
                  <a:lnTo>
                    <a:pt x="3356" y="1570"/>
                  </a:lnTo>
                  <a:lnTo>
                    <a:pt x="3359" y="1670"/>
                  </a:lnTo>
                  <a:lnTo>
                    <a:pt x="3356" y="1776"/>
                  </a:lnTo>
                  <a:lnTo>
                    <a:pt x="3346" y="1880"/>
                  </a:lnTo>
                  <a:lnTo>
                    <a:pt x="3330" y="1981"/>
                  </a:lnTo>
                  <a:lnTo>
                    <a:pt x="3308" y="2081"/>
                  </a:lnTo>
                  <a:lnTo>
                    <a:pt x="3280" y="2178"/>
                  </a:lnTo>
                  <a:lnTo>
                    <a:pt x="3246" y="2273"/>
                  </a:lnTo>
                  <a:lnTo>
                    <a:pt x="3207" y="2365"/>
                  </a:lnTo>
                  <a:lnTo>
                    <a:pt x="3163" y="2454"/>
                  </a:lnTo>
                  <a:lnTo>
                    <a:pt x="3113" y="2540"/>
                  </a:lnTo>
                  <a:lnTo>
                    <a:pt x="3059" y="2622"/>
                  </a:lnTo>
                  <a:lnTo>
                    <a:pt x="3000" y="2702"/>
                  </a:lnTo>
                  <a:lnTo>
                    <a:pt x="2936" y="2777"/>
                  </a:lnTo>
                  <a:lnTo>
                    <a:pt x="2936" y="2778"/>
                  </a:lnTo>
                  <a:lnTo>
                    <a:pt x="2934" y="2779"/>
                  </a:lnTo>
                  <a:lnTo>
                    <a:pt x="2934" y="2780"/>
                  </a:lnTo>
                  <a:lnTo>
                    <a:pt x="2933" y="2780"/>
                  </a:lnTo>
                  <a:lnTo>
                    <a:pt x="2932" y="2781"/>
                  </a:lnTo>
                  <a:lnTo>
                    <a:pt x="2867" y="2851"/>
                  </a:lnTo>
                  <a:lnTo>
                    <a:pt x="2798" y="2916"/>
                  </a:lnTo>
                  <a:lnTo>
                    <a:pt x="2725" y="2976"/>
                  </a:lnTo>
                  <a:lnTo>
                    <a:pt x="2649" y="3034"/>
                  </a:lnTo>
                  <a:lnTo>
                    <a:pt x="2570" y="3086"/>
                  </a:lnTo>
                  <a:lnTo>
                    <a:pt x="2487" y="3134"/>
                  </a:lnTo>
                  <a:lnTo>
                    <a:pt x="2402" y="3178"/>
                  </a:lnTo>
                  <a:lnTo>
                    <a:pt x="2314" y="3217"/>
                  </a:lnTo>
                  <a:lnTo>
                    <a:pt x="2224" y="3251"/>
                  </a:lnTo>
                  <a:lnTo>
                    <a:pt x="2130" y="3280"/>
                  </a:lnTo>
                  <a:lnTo>
                    <a:pt x="2035" y="3303"/>
                  </a:lnTo>
                  <a:lnTo>
                    <a:pt x="1937" y="3321"/>
                  </a:lnTo>
                  <a:lnTo>
                    <a:pt x="1838" y="3333"/>
                  </a:lnTo>
                  <a:lnTo>
                    <a:pt x="1738" y="3340"/>
                  </a:lnTo>
                  <a:lnTo>
                    <a:pt x="1737" y="3340"/>
                  </a:lnTo>
                  <a:lnTo>
                    <a:pt x="1706" y="3341"/>
                  </a:lnTo>
                  <a:lnTo>
                    <a:pt x="1679" y="3341"/>
                  </a:lnTo>
                  <a:lnTo>
                    <a:pt x="1654" y="3341"/>
                  </a:lnTo>
                  <a:lnTo>
                    <a:pt x="1621" y="3340"/>
                  </a:lnTo>
                  <a:lnTo>
                    <a:pt x="1521" y="3333"/>
                  </a:lnTo>
                  <a:lnTo>
                    <a:pt x="1422" y="3321"/>
                  </a:lnTo>
                  <a:lnTo>
                    <a:pt x="1325" y="3303"/>
                  </a:lnTo>
                  <a:lnTo>
                    <a:pt x="1230" y="3280"/>
                  </a:lnTo>
                  <a:lnTo>
                    <a:pt x="1137" y="3251"/>
                  </a:lnTo>
                  <a:lnTo>
                    <a:pt x="1047" y="3217"/>
                  </a:lnTo>
                  <a:lnTo>
                    <a:pt x="958" y="3178"/>
                  </a:lnTo>
                  <a:lnTo>
                    <a:pt x="873" y="3134"/>
                  </a:lnTo>
                  <a:lnTo>
                    <a:pt x="791" y="3087"/>
                  </a:lnTo>
                  <a:lnTo>
                    <a:pt x="712" y="3034"/>
                  </a:lnTo>
                  <a:lnTo>
                    <a:pt x="635" y="2977"/>
                  </a:lnTo>
                  <a:lnTo>
                    <a:pt x="562" y="2917"/>
                  </a:lnTo>
                  <a:lnTo>
                    <a:pt x="494" y="2852"/>
                  </a:lnTo>
                  <a:lnTo>
                    <a:pt x="428" y="2783"/>
                  </a:lnTo>
                  <a:lnTo>
                    <a:pt x="426" y="2781"/>
                  </a:lnTo>
                  <a:lnTo>
                    <a:pt x="424" y="2779"/>
                  </a:lnTo>
                  <a:lnTo>
                    <a:pt x="424" y="2778"/>
                  </a:lnTo>
                  <a:lnTo>
                    <a:pt x="423" y="2777"/>
                  </a:lnTo>
                  <a:lnTo>
                    <a:pt x="360" y="2702"/>
                  </a:lnTo>
                  <a:lnTo>
                    <a:pt x="301" y="2622"/>
                  </a:lnTo>
                  <a:lnTo>
                    <a:pt x="246" y="2540"/>
                  </a:lnTo>
                  <a:lnTo>
                    <a:pt x="197" y="2454"/>
                  </a:lnTo>
                  <a:lnTo>
                    <a:pt x="153" y="2365"/>
                  </a:lnTo>
                  <a:lnTo>
                    <a:pt x="114" y="2273"/>
                  </a:lnTo>
                  <a:lnTo>
                    <a:pt x="80" y="2178"/>
                  </a:lnTo>
                  <a:lnTo>
                    <a:pt x="52" y="2081"/>
                  </a:lnTo>
                  <a:lnTo>
                    <a:pt x="29" y="1981"/>
                  </a:lnTo>
                  <a:lnTo>
                    <a:pt x="14" y="1880"/>
                  </a:lnTo>
                  <a:lnTo>
                    <a:pt x="4" y="1776"/>
                  </a:lnTo>
                  <a:lnTo>
                    <a:pt x="0" y="1670"/>
                  </a:lnTo>
                  <a:lnTo>
                    <a:pt x="3" y="1570"/>
                  </a:lnTo>
                  <a:lnTo>
                    <a:pt x="13" y="1469"/>
                  </a:lnTo>
                  <a:lnTo>
                    <a:pt x="27" y="1372"/>
                  </a:lnTo>
                  <a:lnTo>
                    <a:pt x="47" y="1276"/>
                  </a:lnTo>
                  <a:lnTo>
                    <a:pt x="74" y="1182"/>
                  </a:lnTo>
                  <a:lnTo>
                    <a:pt x="105" y="1091"/>
                  </a:lnTo>
                  <a:lnTo>
                    <a:pt x="141" y="1001"/>
                  </a:lnTo>
                  <a:lnTo>
                    <a:pt x="182" y="915"/>
                  </a:lnTo>
                  <a:lnTo>
                    <a:pt x="228" y="831"/>
                  </a:lnTo>
                  <a:lnTo>
                    <a:pt x="279" y="751"/>
                  </a:lnTo>
                  <a:lnTo>
                    <a:pt x="334" y="673"/>
                  </a:lnTo>
                  <a:lnTo>
                    <a:pt x="393" y="599"/>
                  </a:lnTo>
                  <a:lnTo>
                    <a:pt x="456" y="528"/>
                  </a:lnTo>
                  <a:lnTo>
                    <a:pt x="457" y="528"/>
                  </a:lnTo>
                  <a:lnTo>
                    <a:pt x="457" y="527"/>
                  </a:lnTo>
                  <a:lnTo>
                    <a:pt x="527" y="458"/>
                  </a:lnTo>
                  <a:lnTo>
                    <a:pt x="601" y="392"/>
                  </a:lnTo>
                  <a:lnTo>
                    <a:pt x="679" y="331"/>
                  </a:lnTo>
                  <a:lnTo>
                    <a:pt x="760" y="274"/>
                  </a:lnTo>
                  <a:lnTo>
                    <a:pt x="844" y="222"/>
                  </a:lnTo>
                  <a:lnTo>
                    <a:pt x="933" y="175"/>
                  </a:lnTo>
                  <a:lnTo>
                    <a:pt x="1023" y="134"/>
                  </a:lnTo>
                  <a:lnTo>
                    <a:pt x="1117" y="97"/>
                  </a:lnTo>
                  <a:lnTo>
                    <a:pt x="1214" y="66"/>
                  </a:lnTo>
                  <a:lnTo>
                    <a:pt x="1313" y="41"/>
                  </a:lnTo>
                  <a:lnTo>
                    <a:pt x="1414" y="22"/>
                  </a:lnTo>
                  <a:lnTo>
                    <a:pt x="1517" y="8"/>
                  </a:lnTo>
                  <a:lnTo>
                    <a:pt x="1621" y="2"/>
                  </a:lnTo>
                  <a:lnTo>
                    <a:pt x="1654" y="1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555869D-3FD6-CC4B-A072-1C2F9067A186}"/>
              </a:ext>
            </a:extLst>
          </p:cNvPr>
          <p:cNvGrpSpPr/>
          <p:nvPr/>
        </p:nvGrpSpPr>
        <p:grpSpPr>
          <a:xfrm>
            <a:off x="6777778" y="2238592"/>
            <a:ext cx="1683616" cy="1675078"/>
            <a:chOff x="7151509" y="1644268"/>
            <a:chExt cx="2159238" cy="2148289"/>
          </a:xfrm>
        </p:grpSpPr>
        <p:sp>
          <p:nvSpPr>
            <p:cNvPr id="56" name="Chevron 55">
              <a:extLst>
                <a:ext uri="{FF2B5EF4-FFF2-40B4-BE49-F238E27FC236}">
                  <a16:creationId xmlns:a16="http://schemas.microsoft.com/office/drawing/2014/main" id="{D9841D6C-EC95-5C4F-BB97-9CA6C7C71FFE}"/>
                </a:ext>
              </a:extLst>
            </p:cNvPr>
            <p:cNvSpPr/>
            <p:nvPr/>
          </p:nvSpPr>
          <p:spPr>
            <a:xfrm>
              <a:off x="7151509" y="3490511"/>
              <a:ext cx="2159238" cy="302046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E583C4AD-4458-B34B-A11B-0541742C2278}"/>
                </a:ext>
              </a:extLst>
            </p:cNvPr>
            <p:cNvGrpSpPr/>
            <p:nvPr/>
          </p:nvGrpSpPr>
          <p:grpSpPr>
            <a:xfrm rot="10800000">
              <a:off x="7735369" y="1644268"/>
              <a:ext cx="991518" cy="2054854"/>
              <a:chOff x="1233889" y="3475613"/>
              <a:chExt cx="991518" cy="2054854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56381C66-5F07-8B49-8F35-47CFF1A9C1C5}"/>
                  </a:ext>
                </a:extLst>
              </p:cNvPr>
              <p:cNvSpPr/>
              <p:nvPr/>
            </p:nvSpPr>
            <p:spPr>
              <a:xfrm>
                <a:off x="1233889" y="4538949"/>
                <a:ext cx="991518" cy="99151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53892B39-CB4D-2C4A-9444-95B5F1B25B8A}"/>
                  </a:ext>
                </a:extLst>
              </p:cNvPr>
              <p:cNvCxnSpPr/>
              <p:nvPr/>
            </p:nvCxnSpPr>
            <p:spPr>
              <a:xfrm>
                <a:off x="1729648" y="3537332"/>
                <a:ext cx="0" cy="1143000"/>
              </a:xfrm>
              <a:prstGeom prst="line">
                <a:avLst/>
              </a:prstGeom>
              <a:ln w="28575">
                <a:solidFill>
                  <a:schemeClr val="accent4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1B0CA475-F22B-5142-81D3-8E2F247F6F33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A0B025DD-778D-204A-B285-4D162371EED1}"/>
                </a:ext>
              </a:extLst>
            </p:cNvPr>
            <p:cNvGrpSpPr/>
            <p:nvPr/>
          </p:nvGrpSpPr>
          <p:grpSpPr>
            <a:xfrm>
              <a:off x="7980360" y="1875008"/>
              <a:ext cx="501536" cy="506452"/>
              <a:chOff x="7770813" y="3619500"/>
              <a:chExt cx="647700" cy="654050"/>
            </a:xfrm>
            <a:solidFill>
              <a:schemeClr val="bg1"/>
            </a:solidFill>
          </p:grpSpPr>
          <p:sp>
            <p:nvSpPr>
              <p:cNvPr id="60" name="Freeform 16">
                <a:extLst>
                  <a:ext uri="{FF2B5EF4-FFF2-40B4-BE49-F238E27FC236}">
                    <a16:creationId xmlns:a16="http://schemas.microsoft.com/office/drawing/2014/main" id="{66D92674-8C4B-7247-9C97-65F035ED83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0813" y="3619500"/>
                <a:ext cx="647700" cy="654050"/>
              </a:xfrm>
              <a:custGeom>
                <a:avLst/>
                <a:gdLst>
                  <a:gd name="T0" fmla="*/ 1354 w 3262"/>
                  <a:gd name="T1" fmla="*/ 128 h 3292"/>
                  <a:gd name="T2" fmla="*/ 1004 w 3262"/>
                  <a:gd name="T3" fmla="*/ 237 h 3292"/>
                  <a:gd name="T4" fmla="*/ 690 w 3262"/>
                  <a:gd name="T5" fmla="*/ 429 h 3292"/>
                  <a:gd name="T6" fmla="*/ 426 w 3262"/>
                  <a:gd name="T7" fmla="*/ 696 h 3292"/>
                  <a:gd name="T8" fmla="*/ 236 w 3262"/>
                  <a:gd name="T9" fmla="*/ 1013 h 3292"/>
                  <a:gd name="T10" fmla="*/ 127 w 3262"/>
                  <a:gd name="T11" fmla="*/ 1365 h 3292"/>
                  <a:gd name="T12" fmla="*/ 105 w 3262"/>
                  <a:gd name="T13" fmla="*/ 1741 h 3292"/>
                  <a:gd name="T14" fmla="*/ 171 w 3262"/>
                  <a:gd name="T15" fmla="*/ 2106 h 3292"/>
                  <a:gd name="T16" fmla="*/ 321 w 3262"/>
                  <a:gd name="T17" fmla="*/ 2442 h 3292"/>
                  <a:gd name="T18" fmla="*/ 549 w 3262"/>
                  <a:gd name="T19" fmla="*/ 2736 h 3292"/>
                  <a:gd name="T20" fmla="*/ 841 w 3262"/>
                  <a:gd name="T21" fmla="*/ 2968 h 3292"/>
                  <a:gd name="T22" fmla="*/ 1175 w 3262"/>
                  <a:gd name="T23" fmla="*/ 3120 h 3292"/>
                  <a:gd name="T24" fmla="*/ 1538 w 3262"/>
                  <a:gd name="T25" fmla="*/ 3186 h 3292"/>
                  <a:gd name="T26" fmla="*/ 1909 w 3262"/>
                  <a:gd name="T27" fmla="*/ 3164 h 3292"/>
                  <a:gd name="T28" fmla="*/ 2258 w 3262"/>
                  <a:gd name="T29" fmla="*/ 3053 h 3292"/>
                  <a:gd name="T30" fmla="*/ 2572 w 3262"/>
                  <a:gd name="T31" fmla="*/ 2862 h 3292"/>
                  <a:gd name="T32" fmla="*/ 2836 w 3262"/>
                  <a:gd name="T33" fmla="*/ 2596 h 3292"/>
                  <a:gd name="T34" fmla="*/ 3027 w 3262"/>
                  <a:gd name="T35" fmla="*/ 2279 h 3292"/>
                  <a:gd name="T36" fmla="*/ 3135 w 3262"/>
                  <a:gd name="T37" fmla="*/ 1927 h 3292"/>
                  <a:gd name="T38" fmla="*/ 3157 w 3262"/>
                  <a:gd name="T39" fmla="*/ 1551 h 3292"/>
                  <a:gd name="T40" fmla="*/ 3091 w 3262"/>
                  <a:gd name="T41" fmla="*/ 1185 h 3292"/>
                  <a:gd name="T42" fmla="*/ 2941 w 3262"/>
                  <a:gd name="T43" fmla="*/ 849 h 3292"/>
                  <a:gd name="T44" fmla="*/ 2712 w 3262"/>
                  <a:gd name="T45" fmla="*/ 554 h 3292"/>
                  <a:gd name="T46" fmla="*/ 2421 w 3262"/>
                  <a:gd name="T47" fmla="*/ 323 h 3292"/>
                  <a:gd name="T48" fmla="*/ 2087 w 3262"/>
                  <a:gd name="T49" fmla="*/ 172 h 3292"/>
                  <a:gd name="T50" fmla="*/ 1725 w 3262"/>
                  <a:gd name="T51" fmla="*/ 105 h 3292"/>
                  <a:gd name="T52" fmla="*/ 1816 w 3262"/>
                  <a:gd name="T53" fmla="*/ 10 h 3292"/>
                  <a:gd name="T54" fmla="*/ 2171 w 3262"/>
                  <a:gd name="T55" fmla="*/ 92 h 3292"/>
                  <a:gd name="T56" fmla="*/ 2498 w 3262"/>
                  <a:gd name="T57" fmla="*/ 251 h 3292"/>
                  <a:gd name="T58" fmla="*/ 2784 w 3262"/>
                  <a:gd name="T59" fmla="*/ 482 h 3292"/>
                  <a:gd name="T60" fmla="*/ 3014 w 3262"/>
                  <a:gd name="T61" fmla="*/ 771 h 3292"/>
                  <a:gd name="T62" fmla="*/ 3171 w 3262"/>
                  <a:gd name="T63" fmla="*/ 1101 h 3292"/>
                  <a:gd name="T64" fmla="*/ 3252 w 3262"/>
                  <a:gd name="T65" fmla="*/ 1459 h 3292"/>
                  <a:gd name="T66" fmla="*/ 3252 w 3262"/>
                  <a:gd name="T67" fmla="*/ 1833 h 3292"/>
                  <a:gd name="T68" fmla="*/ 3171 w 3262"/>
                  <a:gd name="T69" fmla="*/ 2190 h 3292"/>
                  <a:gd name="T70" fmla="*/ 3014 w 3262"/>
                  <a:gd name="T71" fmla="*/ 2519 h 3292"/>
                  <a:gd name="T72" fmla="*/ 2784 w 3262"/>
                  <a:gd name="T73" fmla="*/ 2810 h 3292"/>
                  <a:gd name="T74" fmla="*/ 2498 w 3262"/>
                  <a:gd name="T75" fmla="*/ 3041 h 3292"/>
                  <a:gd name="T76" fmla="*/ 2171 w 3262"/>
                  <a:gd name="T77" fmla="*/ 3200 h 3292"/>
                  <a:gd name="T78" fmla="*/ 1816 w 3262"/>
                  <a:gd name="T79" fmla="*/ 3282 h 3292"/>
                  <a:gd name="T80" fmla="*/ 1446 w 3262"/>
                  <a:gd name="T81" fmla="*/ 3282 h 3292"/>
                  <a:gd name="T82" fmla="*/ 1092 w 3262"/>
                  <a:gd name="T83" fmla="*/ 3200 h 3292"/>
                  <a:gd name="T84" fmla="*/ 765 w 3262"/>
                  <a:gd name="T85" fmla="*/ 3041 h 3292"/>
                  <a:gd name="T86" fmla="*/ 478 w 3262"/>
                  <a:gd name="T87" fmla="*/ 2810 h 3292"/>
                  <a:gd name="T88" fmla="*/ 249 w 3262"/>
                  <a:gd name="T89" fmla="*/ 2519 h 3292"/>
                  <a:gd name="T90" fmla="*/ 91 w 3262"/>
                  <a:gd name="T91" fmla="*/ 2190 h 3292"/>
                  <a:gd name="T92" fmla="*/ 10 w 3262"/>
                  <a:gd name="T93" fmla="*/ 1833 h 3292"/>
                  <a:gd name="T94" fmla="*/ 10 w 3262"/>
                  <a:gd name="T95" fmla="*/ 1459 h 3292"/>
                  <a:gd name="T96" fmla="*/ 91 w 3262"/>
                  <a:gd name="T97" fmla="*/ 1101 h 3292"/>
                  <a:gd name="T98" fmla="*/ 249 w 3262"/>
                  <a:gd name="T99" fmla="*/ 771 h 3292"/>
                  <a:gd name="T100" fmla="*/ 478 w 3262"/>
                  <a:gd name="T101" fmla="*/ 482 h 3292"/>
                  <a:gd name="T102" fmla="*/ 765 w 3262"/>
                  <a:gd name="T103" fmla="*/ 251 h 3292"/>
                  <a:gd name="T104" fmla="*/ 1092 w 3262"/>
                  <a:gd name="T105" fmla="*/ 92 h 3292"/>
                  <a:gd name="T106" fmla="*/ 1446 w 3262"/>
                  <a:gd name="T107" fmla="*/ 10 h 3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62" h="3292">
                    <a:moveTo>
                      <a:pt x="1631" y="103"/>
                    </a:moveTo>
                    <a:lnTo>
                      <a:pt x="1538" y="105"/>
                    </a:lnTo>
                    <a:lnTo>
                      <a:pt x="1445" y="113"/>
                    </a:lnTo>
                    <a:lnTo>
                      <a:pt x="1354" y="128"/>
                    </a:lnTo>
                    <a:lnTo>
                      <a:pt x="1264" y="147"/>
                    </a:lnTo>
                    <a:lnTo>
                      <a:pt x="1175" y="172"/>
                    </a:lnTo>
                    <a:lnTo>
                      <a:pt x="1089" y="202"/>
                    </a:lnTo>
                    <a:lnTo>
                      <a:pt x="1004" y="237"/>
                    </a:lnTo>
                    <a:lnTo>
                      <a:pt x="922" y="277"/>
                    </a:lnTo>
                    <a:lnTo>
                      <a:pt x="841" y="323"/>
                    </a:lnTo>
                    <a:lnTo>
                      <a:pt x="764" y="373"/>
                    </a:lnTo>
                    <a:lnTo>
                      <a:pt x="690" y="429"/>
                    </a:lnTo>
                    <a:lnTo>
                      <a:pt x="618" y="489"/>
                    </a:lnTo>
                    <a:lnTo>
                      <a:pt x="549" y="554"/>
                    </a:lnTo>
                    <a:lnTo>
                      <a:pt x="486" y="623"/>
                    </a:lnTo>
                    <a:lnTo>
                      <a:pt x="426" y="696"/>
                    </a:lnTo>
                    <a:lnTo>
                      <a:pt x="371" y="771"/>
                    </a:lnTo>
                    <a:lnTo>
                      <a:pt x="321" y="849"/>
                    </a:lnTo>
                    <a:lnTo>
                      <a:pt x="276" y="929"/>
                    </a:lnTo>
                    <a:lnTo>
                      <a:pt x="236" y="1013"/>
                    </a:lnTo>
                    <a:lnTo>
                      <a:pt x="201" y="1097"/>
                    </a:lnTo>
                    <a:lnTo>
                      <a:pt x="171" y="1185"/>
                    </a:lnTo>
                    <a:lnTo>
                      <a:pt x="146" y="1274"/>
                    </a:lnTo>
                    <a:lnTo>
                      <a:pt x="127" y="1365"/>
                    </a:lnTo>
                    <a:lnTo>
                      <a:pt x="114" y="1458"/>
                    </a:lnTo>
                    <a:lnTo>
                      <a:pt x="105" y="1551"/>
                    </a:lnTo>
                    <a:lnTo>
                      <a:pt x="102" y="1646"/>
                    </a:lnTo>
                    <a:lnTo>
                      <a:pt x="105" y="1741"/>
                    </a:lnTo>
                    <a:lnTo>
                      <a:pt x="114" y="1834"/>
                    </a:lnTo>
                    <a:lnTo>
                      <a:pt x="127" y="1927"/>
                    </a:lnTo>
                    <a:lnTo>
                      <a:pt x="146" y="2017"/>
                    </a:lnTo>
                    <a:lnTo>
                      <a:pt x="171" y="2106"/>
                    </a:lnTo>
                    <a:lnTo>
                      <a:pt x="201" y="2193"/>
                    </a:lnTo>
                    <a:lnTo>
                      <a:pt x="236" y="2279"/>
                    </a:lnTo>
                    <a:lnTo>
                      <a:pt x="276" y="2361"/>
                    </a:lnTo>
                    <a:lnTo>
                      <a:pt x="321" y="2442"/>
                    </a:lnTo>
                    <a:lnTo>
                      <a:pt x="371" y="2521"/>
                    </a:lnTo>
                    <a:lnTo>
                      <a:pt x="426" y="2596"/>
                    </a:lnTo>
                    <a:lnTo>
                      <a:pt x="486" y="2668"/>
                    </a:lnTo>
                    <a:lnTo>
                      <a:pt x="549" y="2736"/>
                    </a:lnTo>
                    <a:lnTo>
                      <a:pt x="618" y="2801"/>
                    </a:lnTo>
                    <a:lnTo>
                      <a:pt x="690" y="2862"/>
                    </a:lnTo>
                    <a:lnTo>
                      <a:pt x="764" y="2917"/>
                    </a:lnTo>
                    <a:lnTo>
                      <a:pt x="841" y="2968"/>
                    </a:lnTo>
                    <a:lnTo>
                      <a:pt x="922" y="3013"/>
                    </a:lnTo>
                    <a:lnTo>
                      <a:pt x="1004" y="3053"/>
                    </a:lnTo>
                    <a:lnTo>
                      <a:pt x="1089" y="3090"/>
                    </a:lnTo>
                    <a:lnTo>
                      <a:pt x="1175" y="3120"/>
                    </a:lnTo>
                    <a:lnTo>
                      <a:pt x="1264" y="3144"/>
                    </a:lnTo>
                    <a:lnTo>
                      <a:pt x="1354" y="3164"/>
                    </a:lnTo>
                    <a:lnTo>
                      <a:pt x="1445" y="3177"/>
                    </a:lnTo>
                    <a:lnTo>
                      <a:pt x="1538" y="3186"/>
                    </a:lnTo>
                    <a:lnTo>
                      <a:pt x="1631" y="3189"/>
                    </a:lnTo>
                    <a:lnTo>
                      <a:pt x="1725" y="3186"/>
                    </a:lnTo>
                    <a:lnTo>
                      <a:pt x="1817" y="3177"/>
                    </a:lnTo>
                    <a:lnTo>
                      <a:pt x="1909" y="3164"/>
                    </a:lnTo>
                    <a:lnTo>
                      <a:pt x="1999" y="3144"/>
                    </a:lnTo>
                    <a:lnTo>
                      <a:pt x="2087" y="3120"/>
                    </a:lnTo>
                    <a:lnTo>
                      <a:pt x="2174" y="3090"/>
                    </a:lnTo>
                    <a:lnTo>
                      <a:pt x="2258" y="3053"/>
                    </a:lnTo>
                    <a:lnTo>
                      <a:pt x="2341" y="3013"/>
                    </a:lnTo>
                    <a:lnTo>
                      <a:pt x="2421" y="2968"/>
                    </a:lnTo>
                    <a:lnTo>
                      <a:pt x="2498" y="2917"/>
                    </a:lnTo>
                    <a:lnTo>
                      <a:pt x="2572" y="2862"/>
                    </a:lnTo>
                    <a:lnTo>
                      <a:pt x="2644" y="2801"/>
                    </a:lnTo>
                    <a:lnTo>
                      <a:pt x="2712" y="2736"/>
                    </a:lnTo>
                    <a:lnTo>
                      <a:pt x="2777" y="2668"/>
                    </a:lnTo>
                    <a:lnTo>
                      <a:pt x="2836" y="2596"/>
                    </a:lnTo>
                    <a:lnTo>
                      <a:pt x="2891" y="2521"/>
                    </a:lnTo>
                    <a:lnTo>
                      <a:pt x="2941" y="2442"/>
                    </a:lnTo>
                    <a:lnTo>
                      <a:pt x="2987" y="2361"/>
                    </a:lnTo>
                    <a:lnTo>
                      <a:pt x="3027" y="2279"/>
                    </a:lnTo>
                    <a:lnTo>
                      <a:pt x="3061" y="2193"/>
                    </a:lnTo>
                    <a:lnTo>
                      <a:pt x="3091" y="2106"/>
                    </a:lnTo>
                    <a:lnTo>
                      <a:pt x="3116" y="2017"/>
                    </a:lnTo>
                    <a:lnTo>
                      <a:pt x="3135" y="1927"/>
                    </a:lnTo>
                    <a:lnTo>
                      <a:pt x="3149" y="1834"/>
                    </a:lnTo>
                    <a:lnTo>
                      <a:pt x="3157" y="1741"/>
                    </a:lnTo>
                    <a:lnTo>
                      <a:pt x="3161" y="1646"/>
                    </a:lnTo>
                    <a:lnTo>
                      <a:pt x="3157" y="1551"/>
                    </a:lnTo>
                    <a:lnTo>
                      <a:pt x="3149" y="1458"/>
                    </a:lnTo>
                    <a:lnTo>
                      <a:pt x="3135" y="1365"/>
                    </a:lnTo>
                    <a:lnTo>
                      <a:pt x="3116" y="1274"/>
                    </a:lnTo>
                    <a:lnTo>
                      <a:pt x="3091" y="1185"/>
                    </a:lnTo>
                    <a:lnTo>
                      <a:pt x="3061" y="1097"/>
                    </a:lnTo>
                    <a:lnTo>
                      <a:pt x="3027" y="1013"/>
                    </a:lnTo>
                    <a:lnTo>
                      <a:pt x="2987" y="929"/>
                    </a:lnTo>
                    <a:lnTo>
                      <a:pt x="2941" y="849"/>
                    </a:lnTo>
                    <a:lnTo>
                      <a:pt x="2891" y="771"/>
                    </a:lnTo>
                    <a:lnTo>
                      <a:pt x="2836" y="696"/>
                    </a:lnTo>
                    <a:lnTo>
                      <a:pt x="2777" y="623"/>
                    </a:lnTo>
                    <a:lnTo>
                      <a:pt x="2712" y="554"/>
                    </a:lnTo>
                    <a:lnTo>
                      <a:pt x="2644" y="489"/>
                    </a:lnTo>
                    <a:lnTo>
                      <a:pt x="2572" y="429"/>
                    </a:lnTo>
                    <a:lnTo>
                      <a:pt x="2498" y="373"/>
                    </a:lnTo>
                    <a:lnTo>
                      <a:pt x="2421" y="323"/>
                    </a:lnTo>
                    <a:lnTo>
                      <a:pt x="2341" y="277"/>
                    </a:lnTo>
                    <a:lnTo>
                      <a:pt x="2258" y="237"/>
                    </a:lnTo>
                    <a:lnTo>
                      <a:pt x="2174" y="202"/>
                    </a:lnTo>
                    <a:lnTo>
                      <a:pt x="2087" y="172"/>
                    </a:lnTo>
                    <a:lnTo>
                      <a:pt x="1999" y="147"/>
                    </a:lnTo>
                    <a:lnTo>
                      <a:pt x="1909" y="128"/>
                    </a:lnTo>
                    <a:lnTo>
                      <a:pt x="1817" y="113"/>
                    </a:lnTo>
                    <a:lnTo>
                      <a:pt x="1725" y="105"/>
                    </a:lnTo>
                    <a:lnTo>
                      <a:pt x="1631" y="103"/>
                    </a:lnTo>
                    <a:close/>
                    <a:moveTo>
                      <a:pt x="1631" y="0"/>
                    </a:moveTo>
                    <a:lnTo>
                      <a:pt x="1724" y="2"/>
                    </a:lnTo>
                    <a:lnTo>
                      <a:pt x="1816" y="10"/>
                    </a:lnTo>
                    <a:lnTo>
                      <a:pt x="1907" y="22"/>
                    </a:lnTo>
                    <a:lnTo>
                      <a:pt x="1996" y="41"/>
                    </a:lnTo>
                    <a:lnTo>
                      <a:pt x="2084" y="64"/>
                    </a:lnTo>
                    <a:lnTo>
                      <a:pt x="2171" y="92"/>
                    </a:lnTo>
                    <a:lnTo>
                      <a:pt x="2255" y="124"/>
                    </a:lnTo>
                    <a:lnTo>
                      <a:pt x="2338" y="162"/>
                    </a:lnTo>
                    <a:lnTo>
                      <a:pt x="2419" y="203"/>
                    </a:lnTo>
                    <a:lnTo>
                      <a:pt x="2498" y="251"/>
                    </a:lnTo>
                    <a:lnTo>
                      <a:pt x="2573" y="301"/>
                    </a:lnTo>
                    <a:lnTo>
                      <a:pt x="2646" y="357"/>
                    </a:lnTo>
                    <a:lnTo>
                      <a:pt x="2716" y="417"/>
                    </a:lnTo>
                    <a:lnTo>
                      <a:pt x="2784" y="482"/>
                    </a:lnTo>
                    <a:lnTo>
                      <a:pt x="2848" y="550"/>
                    </a:lnTo>
                    <a:lnTo>
                      <a:pt x="2908" y="621"/>
                    </a:lnTo>
                    <a:lnTo>
                      <a:pt x="2963" y="695"/>
                    </a:lnTo>
                    <a:lnTo>
                      <a:pt x="3014" y="771"/>
                    </a:lnTo>
                    <a:lnTo>
                      <a:pt x="3060" y="851"/>
                    </a:lnTo>
                    <a:lnTo>
                      <a:pt x="3101" y="932"/>
                    </a:lnTo>
                    <a:lnTo>
                      <a:pt x="3139" y="1016"/>
                    </a:lnTo>
                    <a:lnTo>
                      <a:pt x="3171" y="1101"/>
                    </a:lnTo>
                    <a:lnTo>
                      <a:pt x="3198" y="1188"/>
                    </a:lnTo>
                    <a:lnTo>
                      <a:pt x="3221" y="1277"/>
                    </a:lnTo>
                    <a:lnTo>
                      <a:pt x="3239" y="1367"/>
                    </a:lnTo>
                    <a:lnTo>
                      <a:pt x="3252" y="1459"/>
                    </a:lnTo>
                    <a:lnTo>
                      <a:pt x="3260" y="1552"/>
                    </a:lnTo>
                    <a:lnTo>
                      <a:pt x="3262" y="1646"/>
                    </a:lnTo>
                    <a:lnTo>
                      <a:pt x="3260" y="1740"/>
                    </a:lnTo>
                    <a:lnTo>
                      <a:pt x="3252" y="1833"/>
                    </a:lnTo>
                    <a:lnTo>
                      <a:pt x="3239" y="1924"/>
                    </a:lnTo>
                    <a:lnTo>
                      <a:pt x="3221" y="2014"/>
                    </a:lnTo>
                    <a:lnTo>
                      <a:pt x="3198" y="2103"/>
                    </a:lnTo>
                    <a:lnTo>
                      <a:pt x="3171" y="2190"/>
                    </a:lnTo>
                    <a:lnTo>
                      <a:pt x="3139" y="2276"/>
                    </a:lnTo>
                    <a:lnTo>
                      <a:pt x="3101" y="2359"/>
                    </a:lnTo>
                    <a:lnTo>
                      <a:pt x="3060" y="2441"/>
                    </a:lnTo>
                    <a:lnTo>
                      <a:pt x="3014" y="2519"/>
                    </a:lnTo>
                    <a:lnTo>
                      <a:pt x="2963" y="2596"/>
                    </a:lnTo>
                    <a:lnTo>
                      <a:pt x="2908" y="2670"/>
                    </a:lnTo>
                    <a:lnTo>
                      <a:pt x="2848" y="2742"/>
                    </a:lnTo>
                    <a:lnTo>
                      <a:pt x="2784" y="2810"/>
                    </a:lnTo>
                    <a:lnTo>
                      <a:pt x="2716" y="2874"/>
                    </a:lnTo>
                    <a:lnTo>
                      <a:pt x="2646" y="2934"/>
                    </a:lnTo>
                    <a:lnTo>
                      <a:pt x="2573" y="2989"/>
                    </a:lnTo>
                    <a:lnTo>
                      <a:pt x="2498" y="3041"/>
                    </a:lnTo>
                    <a:lnTo>
                      <a:pt x="2419" y="3087"/>
                    </a:lnTo>
                    <a:lnTo>
                      <a:pt x="2338" y="3130"/>
                    </a:lnTo>
                    <a:lnTo>
                      <a:pt x="2255" y="3167"/>
                    </a:lnTo>
                    <a:lnTo>
                      <a:pt x="2171" y="3200"/>
                    </a:lnTo>
                    <a:lnTo>
                      <a:pt x="2084" y="3228"/>
                    </a:lnTo>
                    <a:lnTo>
                      <a:pt x="1996" y="3251"/>
                    </a:lnTo>
                    <a:lnTo>
                      <a:pt x="1907" y="3268"/>
                    </a:lnTo>
                    <a:lnTo>
                      <a:pt x="1816" y="3282"/>
                    </a:lnTo>
                    <a:lnTo>
                      <a:pt x="1724" y="3289"/>
                    </a:lnTo>
                    <a:lnTo>
                      <a:pt x="1631" y="3292"/>
                    </a:lnTo>
                    <a:lnTo>
                      <a:pt x="1538" y="3289"/>
                    </a:lnTo>
                    <a:lnTo>
                      <a:pt x="1446" y="3282"/>
                    </a:lnTo>
                    <a:lnTo>
                      <a:pt x="1356" y="3268"/>
                    </a:lnTo>
                    <a:lnTo>
                      <a:pt x="1266" y="3251"/>
                    </a:lnTo>
                    <a:lnTo>
                      <a:pt x="1178" y="3228"/>
                    </a:lnTo>
                    <a:lnTo>
                      <a:pt x="1092" y="3200"/>
                    </a:lnTo>
                    <a:lnTo>
                      <a:pt x="1007" y="3167"/>
                    </a:lnTo>
                    <a:lnTo>
                      <a:pt x="924" y="3130"/>
                    </a:lnTo>
                    <a:lnTo>
                      <a:pt x="843" y="3087"/>
                    </a:lnTo>
                    <a:lnTo>
                      <a:pt x="765" y="3041"/>
                    </a:lnTo>
                    <a:lnTo>
                      <a:pt x="690" y="2989"/>
                    </a:lnTo>
                    <a:lnTo>
                      <a:pt x="616" y="2934"/>
                    </a:lnTo>
                    <a:lnTo>
                      <a:pt x="545" y="2874"/>
                    </a:lnTo>
                    <a:lnTo>
                      <a:pt x="478" y="2810"/>
                    </a:lnTo>
                    <a:lnTo>
                      <a:pt x="414" y="2742"/>
                    </a:lnTo>
                    <a:lnTo>
                      <a:pt x="354" y="2670"/>
                    </a:lnTo>
                    <a:lnTo>
                      <a:pt x="299" y="2596"/>
                    </a:lnTo>
                    <a:lnTo>
                      <a:pt x="249" y="2519"/>
                    </a:lnTo>
                    <a:lnTo>
                      <a:pt x="203" y="2441"/>
                    </a:lnTo>
                    <a:lnTo>
                      <a:pt x="161" y="2359"/>
                    </a:lnTo>
                    <a:lnTo>
                      <a:pt x="124" y="2276"/>
                    </a:lnTo>
                    <a:lnTo>
                      <a:pt x="91" y="2190"/>
                    </a:lnTo>
                    <a:lnTo>
                      <a:pt x="63" y="2103"/>
                    </a:lnTo>
                    <a:lnTo>
                      <a:pt x="41" y="2014"/>
                    </a:lnTo>
                    <a:lnTo>
                      <a:pt x="24" y="1924"/>
                    </a:lnTo>
                    <a:lnTo>
                      <a:pt x="10" y="1833"/>
                    </a:lnTo>
                    <a:lnTo>
                      <a:pt x="3" y="1740"/>
                    </a:lnTo>
                    <a:lnTo>
                      <a:pt x="0" y="1646"/>
                    </a:lnTo>
                    <a:lnTo>
                      <a:pt x="3" y="1552"/>
                    </a:lnTo>
                    <a:lnTo>
                      <a:pt x="10" y="1459"/>
                    </a:lnTo>
                    <a:lnTo>
                      <a:pt x="24" y="1367"/>
                    </a:lnTo>
                    <a:lnTo>
                      <a:pt x="41" y="1277"/>
                    </a:lnTo>
                    <a:lnTo>
                      <a:pt x="63" y="1188"/>
                    </a:lnTo>
                    <a:lnTo>
                      <a:pt x="91" y="1101"/>
                    </a:lnTo>
                    <a:lnTo>
                      <a:pt x="124" y="1016"/>
                    </a:lnTo>
                    <a:lnTo>
                      <a:pt x="161" y="932"/>
                    </a:lnTo>
                    <a:lnTo>
                      <a:pt x="203" y="851"/>
                    </a:lnTo>
                    <a:lnTo>
                      <a:pt x="249" y="771"/>
                    </a:lnTo>
                    <a:lnTo>
                      <a:pt x="299" y="695"/>
                    </a:lnTo>
                    <a:lnTo>
                      <a:pt x="354" y="621"/>
                    </a:lnTo>
                    <a:lnTo>
                      <a:pt x="414" y="550"/>
                    </a:lnTo>
                    <a:lnTo>
                      <a:pt x="478" y="482"/>
                    </a:lnTo>
                    <a:lnTo>
                      <a:pt x="545" y="417"/>
                    </a:lnTo>
                    <a:lnTo>
                      <a:pt x="616" y="357"/>
                    </a:lnTo>
                    <a:lnTo>
                      <a:pt x="690" y="301"/>
                    </a:lnTo>
                    <a:lnTo>
                      <a:pt x="765" y="251"/>
                    </a:lnTo>
                    <a:lnTo>
                      <a:pt x="843" y="203"/>
                    </a:lnTo>
                    <a:lnTo>
                      <a:pt x="924" y="162"/>
                    </a:lnTo>
                    <a:lnTo>
                      <a:pt x="1007" y="124"/>
                    </a:lnTo>
                    <a:lnTo>
                      <a:pt x="1092" y="92"/>
                    </a:lnTo>
                    <a:lnTo>
                      <a:pt x="1178" y="64"/>
                    </a:lnTo>
                    <a:lnTo>
                      <a:pt x="1266" y="41"/>
                    </a:lnTo>
                    <a:lnTo>
                      <a:pt x="1356" y="22"/>
                    </a:lnTo>
                    <a:lnTo>
                      <a:pt x="1446" y="10"/>
                    </a:lnTo>
                    <a:lnTo>
                      <a:pt x="1538" y="2"/>
                    </a:lnTo>
                    <a:lnTo>
                      <a:pt x="16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1" name="Rectangle 17">
                <a:extLst>
                  <a:ext uri="{FF2B5EF4-FFF2-40B4-BE49-F238E27FC236}">
                    <a16:creationId xmlns:a16="http://schemas.microsoft.com/office/drawing/2014/main" id="{6CA0369E-6D9B-E641-B4D1-508B0FFEE1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83551" y="3794125"/>
                <a:ext cx="20638" cy="22383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  <p:sp>
            <p:nvSpPr>
              <p:cNvPr id="62" name="Rectangle 18">
                <a:extLst>
                  <a:ext uri="{FF2B5EF4-FFF2-40B4-BE49-F238E27FC236}">
                    <a16:creationId xmlns:a16="http://schemas.microsoft.com/office/drawing/2014/main" id="{45939B4F-C53F-C64C-98A0-349BC6568E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83551" y="4059238"/>
                <a:ext cx="20638" cy="41275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/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06519FA-FF1D-3244-951C-49B694F9AC19}"/>
              </a:ext>
            </a:extLst>
          </p:cNvPr>
          <p:cNvGrpSpPr/>
          <p:nvPr/>
        </p:nvGrpSpPr>
        <p:grpSpPr>
          <a:xfrm>
            <a:off x="8443831" y="3678156"/>
            <a:ext cx="1683616" cy="1766811"/>
            <a:chOff x="9288224" y="3490511"/>
            <a:chExt cx="2159238" cy="2265936"/>
          </a:xfrm>
        </p:grpSpPr>
        <p:sp>
          <p:nvSpPr>
            <p:cNvPr id="67" name="Chevron 66">
              <a:extLst>
                <a:ext uri="{FF2B5EF4-FFF2-40B4-BE49-F238E27FC236}">
                  <a16:creationId xmlns:a16="http://schemas.microsoft.com/office/drawing/2014/main" id="{9575382D-2203-D14A-8792-67BFB274F613}"/>
                </a:ext>
              </a:extLst>
            </p:cNvPr>
            <p:cNvSpPr/>
            <p:nvPr/>
          </p:nvSpPr>
          <p:spPr>
            <a:xfrm>
              <a:off x="9288224" y="3490511"/>
              <a:ext cx="2159238" cy="302046"/>
            </a:xfrm>
            <a:prstGeom prst="chevron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10003D2-06C7-C442-8295-839716773EB8}"/>
                </a:ext>
              </a:extLst>
            </p:cNvPr>
            <p:cNvGrpSpPr/>
            <p:nvPr/>
          </p:nvGrpSpPr>
          <p:grpSpPr>
            <a:xfrm>
              <a:off x="9872080" y="3583946"/>
              <a:ext cx="991519" cy="2172501"/>
              <a:chOff x="1233885" y="3475613"/>
              <a:chExt cx="991519" cy="2172501"/>
            </a:xfrm>
          </p:grpSpPr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1A3425F4-17EE-E646-B611-8B53309D8C26}"/>
                  </a:ext>
                </a:extLst>
              </p:cNvPr>
              <p:cNvSpPr/>
              <p:nvPr/>
            </p:nvSpPr>
            <p:spPr>
              <a:xfrm>
                <a:off x="1233885" y="4656596"/>
                <a:ext cx="991519" cy="991518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2101BE49-93AC-EC47-BB62-B631017C050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22920" y="3537332"/>
                <a:ext cx="6728" cy="1383628"/>
              </a:xfrm>
              <a:prstGeom prst="line">
                <a:avLst/>
              </a:prstGeom>
              <a:ln w="28575">
                <a:solidFill>
                  <a:schemeClr val="bg1">
                    <a:lumMod val="50000"/>
                  </a:schemeClr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017F59A7-C9D3-C744-8C1A-51BC9B74E508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77" name="Freeform 29">
              <a:extLst>
                <a:ext uri="{FF2B5EF4-FFF2-40B4-BE49-F238E27FC236}">
                  <a16:creationId xmlns:a16="http://schemas.microsoft.com/office/drawing/2014/main" id="{D8B4B537-8346-6141-86DA-9A237A1984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1115" y="5055180"/>
              <a:ext cx="14776" cy="205508"/>
            </a:xfrm>
            <a:custGeom>
              <a:avLst/>
              <a:gdLst>
                <a:gd name="T0" fmla="*/ 46 w 93"/>
                <a:gd name="T1" fmla="*/ 0 h 1220"/>
                <a:gd name="T2" fmla="*/ 61 w 93"/>
                <a:gd name="T3" fmla="*/ 3 h 1220"/>
                <a:gd name="T4" fmla="*/ 74 w 93"/>
                <a:gd name="T5" fmla="*/ 9 h 1220"/>
                <a:gd name="T6" fmla="*/ 84 w 93"/>
                <a:gd name="T7" fmla="*/ 19 h 1220"/>
                <a:gd name="T8" fmla="*/ 90 w 93"/>
                <a:gd name="T9" fmla="*/ 31 h 1220"/>
                <a:gd name="T10" fmla="*/ 93 w 93"/>
                <a:gd name="T11" fmla="*/ 45 h 1220"/>
                <a:gd name="T12" fmla="*/ 93 w 93"/>
                <a:gd name="T13" fmla="*/ 1175 h 1220"/>
                <a:gd name="T14" fmla="*/ 90 w 93"/>
                <a:gd name="T15" fmla="*/ 1189 h 1220"/>
                <a:gd name="T16" fmla="*/ 84 w 93"/>
                <a:gd name="T17" fmla="*/ 1202 h 1220"/>
                <a:gd name="T18" fmla="*/ 74 w 93"/>
                <a:gd name="T19" fmla="*/ 1212 h 1220"/>
                <a:gd name="T20" fmla="*/ 61 w 93"/>
                <a:gd name="T21" fmla="*/ 1218 h 1220"/>
                <a:gd name="T22" fmla="*/ 46 w 93"/>
                <a:gd name="T23" fmla="*/ 1220 h 1220"/>
                <a:gd name="T24" fmla="*/ 32 w 93"/>
                <a:gd name="T25" fmla="*/ 1218 h 1220"/>
                <a:gd name="T26" fmla="*/ 19 w 93"/>
                <a:gd name="T27" fmla="*/ 1212 h 1220"/>
                <a:gd name="T28" fmla="*/ 10 w 93"/>
                <a:gd name="T29" fmla="*/ 1202 h 1220"/>
                <a:gd name="T30" fmla="*/ 2 w 93"/>
                <a:gd name="T31" fmla="*/ 1189 h 1220"/>
                <a:gd name="T32" fmla="*/ 0 w 93"/>
                <a:gd name="T33" fmla="*/ 1175 h 1220"/>
                <a:gd name="T34" fmla="*/ 0 w 93"/>
                <a:gd name="T35" fmla="*/ 45 h 1220"/>
                <a:gd name="T36" fmla="*/ 2 w 93"/>
                <a:gd name="T37" fmla="*/ 31 h 1220"/>
                <a:gd name="T38" fmla="*/ 10 w 93"/>
                <a:gd name="T39" fmla="*/ 19 h 1220"/>
                <a:gd name="T40" fmla="*/ 19 w 93"/>
                <a:gd name="T41" fmla="*/ 9 h 1220"/>
                <a:gd name="T42" fmla="*/ 32 w 93"/>
                <a:gd name="T43" fmla="*/ 3 h 1220"/>
                <a:gd name="T44" fmla="*/ 46 w 93"/>
                <a:gd name="T45" fmla="*/ 0 h 1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3" h="1220">
                  <a:moveTo>
                    <a:pt x="46" y="0"/>
                  </a:moveTo>
                  <a:lnTo>
                    <a:pt x="61" y="3"/>
                  </a:lnTo>
                  <a:lnTo>
                    <a:pt x="74" y="9"/>
                  </a:lnTo>
                  <a:lnTo>
                    <a:pt x="84" y="19"/>
                  </a:lnTo>
                  <a:lnTo>
                    <a:pt x="90" y="31"/>
                  </a:lnTo>
                  <a:lnTo>
                    <a:pt x="93" y="45"/>
                  </a:lnTo>
                  <a:lnTo>
                    <a:pt x="93" y="1175"/>
                  </a:lnTo>
                  <a:lnTo>
                    <a:pt x="90" y="1189"/>
                  </a:lnTo>
                  <a:lnTo>
                    <a:pt x="84" y="1202"/>
                  </a:lnTo>
                  <a:lnTo>
                    <a:pt x="74" y="1212"/>
                  </a:lnTo>
                  <a:lnTo>
                    <a:pt x="61" y="1218"/>
                  </a:lnTo>
                  <a:lnTo>
                    <a:pt x="46" y="1220"/>
                  </a:lnTo>
                  <a:lnTo>
                    <a:pt x="32" y="1218"/>
                  </a:lnTo>
                  <a:lnTo>
                    <a:pt x="19" y="1212"/>
                  </a:lnTo>
                  <a:lnTo>
                    <a:pt x="10" y="1202"/>
                  </a:lnTo>
                  <a:lnTo>
                    <a:pt x="2" y="1189"/>
                  </a:lnTo>
                  <a:lnTo>
                    <a:pt x="0" y="1175"/>
                  </a:lnTo>
                  <a:lnTo>
                    <a:pt x="0" y="45"/>
                  </a:lnTo>
                  <a:lnTo>
                    <a:pt x="2" y="31"/>
                  </a:lnTo>
                  <a:lnTo>
                    <a:pt x="10" y="19"/>
                  </a:lnTo>
                  <a:lnTo>
                    <a:pt x="19" y="9"/>
                  </a:lnTo>
                  <a:lnTo>
                    <a:pt x="32" y="3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pic>
        <p:nvPicPr>
          <p:cNvPr id="81" name="Picture 80">
            <a:extLst>
              <a:ext uri="{FF2B5EF4-FFF2-40B4-BE49-F238E27FC236}">
                <a16:creationId xmlns:a16="http://schemas.microsoft.com/office/drawing/2014/main" id="{7585A5E2-D91E-5943-9154-07CB09E1882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9093707" y="4877986"/>
            <a:ext cx="378565" cy="378565"/>
          </a:xfrm>
          <a:prstGeom prst="rect">
            <a:avLst/>
          </a:prstGeom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CC9A36B2-18FB-5547-9B96-18E1B3F12547}"/>
              </a:ext>
            </a:extLst>
          </p:cNvPr>
          <p:cNvGrpSpPr/>
          <p:nvPr/>
        </p:nvGrpSpPr>
        <p:grpSpPr>
          <a:xfrm>
            <a:off x="10115473" y="2882851"/>
            <a:ext cx="1683616" cy="1018030"/>
            <a:chOff x="9288224" y="2486933"/>
            <a:chExt cx="2159238" cy="1305624"/>
          </a:xfrm>
          <a:solidFill>
            <a:schemeClr val="accent6"/>
          </a:solidFill>
        </p:grpSpPr>
        <p:sp>
          <p:nvSpPr>
            <p:cNvPr id="70" name="Chevron 69">
              <a:extLst>
                <a:ext uri="{FF2B5EF4-FFF2-40B4-BE49-F238E27FC236}">
                  <a16:creationId xmlns:a16="http://schemas.microsoft.com/office/drawing/2014/main" id="{9891AA93-9D15-4B4E-A5FF-F2C5F432BA93}"/>
                </a:ext>
              </a:extLst>
            </p:cNvPr>
            <p:cNvSpPr/>
            <p:nvPr/>
          </p:nvSpPr>
          <p:spPr>
            <a:xfrm>
              <a:off x="9288224" y="3506912"/>
              <a:ext cx="2159238" cy="285645"/>
            </a:xfrm>
            <a:prstGeom prst="chevron">
              <a:avLst/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8F2D2054-0684-D145-8E02-D0CEF04B6379}"/>
                </a:ext>
              </a:extLst>
            </p:cNvPr>
            <p:cNvGrpSpPr/>
            <p:nvPr/>
          </p:nvGrpSpPr>
          <p:grpSpPr>
            <a:xfrm>
              <a:off x="10310255" y="2486933"/>
              <a:ext cx="115176" cy="1212189"/>
              <a:chOff x="1672060" y="2378600"/>
              <a:chExt cx="115176" cy="1212189"/>
            </a:xfrm>
            <a:grpFill/>
          </p:grpSpPr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A7C389A2-AB12-FB4B-92D5-0B805C08FF4C}"/>
                  </a:ext>
                </a:extLst>
              </p:cNvPr>
              <p:cNvCxnSpPr/>
              <p:nvPr/>
            </p:nvCxnSpPr>
            <p:spPr>
              <a:xfrm>
                <a:off x="1741225" y="2378600"/>
                <a:ext cx="0" cy="1142999"/>
              </a:xfrm>
              <a:prstGeom prst="line">
                <a:avLst/>
              </a:prstGeom>
              <a:grpFill/>
              <a:ln>
                <a:solidFill>
                  <a:schemeClr val="accent6"/>
                </a:solidFill>
                <a:headEnd type="oval" w="med" len="med"/>
                <a:tailEnd type="oval" w="med" len="med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2E9AF0AA-2023-584A-A177-CC7BC8AC6C5C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sp>
        <p:nvSpPr>
          <p:cNvPr id="82" name="Oval 81">
            <a:extLst>
              <a:ext uri="{FF2B5EF4-FFF2-40B4-BE49-F238E27FC236}">
                <a16:creationId xmlns:a16="http://schemas.microsoft.com/office/drawing/2014/main" id="{C58B2217-7369-E646-86E8-1F8C0F2BCF26}"/>
              </a:ext>
            </a:extLst>
          </p:cNvPr>
          <p:cNvSpPr/>
          <p:nvPr/>
        </p:nvSpPr>
        <p:spPr>
          <a:xfrm>
            <a:off x="10559794" y="2209496"/>
            <a:ext cx="773114" cy="77311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00D2D5F1-1D8A-F449-9957-09CA74E07942}"/>
              </a:ext>
            </a:extLst>
          </p:cNvPr>
          <p:cNvGrpSpPr/>
          <p:nvPr/>
        </p:nvGrpSpPr>
        <p:grpSpPr>
          <a:xfrm>
            <a:off x="105434" y="2888154"/>
            <a:ext cx="1683616" cy="1025517"/>
            <a:chOff x="9288224" y="2477330"/>
            <a:chExt cx="2159238" cy="1315227"/>
          </a:xfrm>
          <a:solidFill>
            <a:schemeClr val="bg2"/>
          </a:solidFill>
        </p:grpSpPr>
        <p:sp>
          <p:nvSpPr>
            <p:cNvPr id="84" name="Chevron 83">
              <a:extLst>
                <a:ext uri="{FF2B5EF4-FFF2-40B4-BE49-F238E27FC236}">
                  <a16:creationId xmlns:a16="http://schemas.microsoft.com/office/drawing/2014/main" id="{D511B440-AF5C-B14A-ABA0-AAAF0D8AFC4E}"/>
                </a:ext>
              </a:extLst>
            </p:cNvPr>
            <p:cNvSpPr/>
            <p:nvPr/>
          </p:nvSpPr>
          <p:spPr>
            <a:xfrm>
              <a:off x="9288224" y="3490511"/>
              <a:ext cx="2159238" cy="302046"/>
            </a:xfrm>
            <a:prstGeom prst="chevron">
              <a:avLst/>
            </a:prstGeom>
            <a:grpFill/>
            <a:ln>
              <a:solidFill>
                <a:schemeClr val="bg2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73266D1A-6AD8-FF43-82BA-03F277A0F2CF}"/>
                </a:ext>
              </a:extLst>
            </p:cNvPr>
            <p:cNvGrpSpPr/>
            <p:nvPr/>
          </p:nvGrpSpPr>
          <p:grpSpPr>
            <a:xfrm>
              <a:off x="10310255" y="2477330"/>
              <a:ext cx="115176" cy="1221792"/>
              <a:chOff x="1672060" y="2368997"/>
              <a:chExt cx="115176" cy="1221792"/>
            </a:xfrm>
            <a:grpFill/>
          </p:grpSpPr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3BBB749D-0433-284F-8CA2-CB8324F4291E}"/>
                  </a:ext>
                </a:extLst>
              </p:cNvPr>
              <p:cNvCxnSpPr/>
              <p:nvPr/>
            </p:nvCxnSpPr>
            <p:spPr>
              <a:xfrm>
                <a:off x="1727234" y="2368997"/>
                <a:ext cx="0" cy="1143000"/>
              </a:xfrm>
              <a:prstGeom prst="line">
                <a:avLst/>
              </a:prstGeom>
              <a:grpFill/>
              <a:ln>
                <a:solidFill>
                  <a:schemeClr val="bg2"/>
                </a:solidFill>
                <a:headEnd type="oval" w="med" len="med"/>
                <a:tailEnd type="oval" w="med" len="med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</p:cxn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F5523F28-7DCE-1F44-9008-62FC1D348630}"/>
                  </a:ext>
                </a:extLst>
              </p:cNvPr>
              <p:cNvSpPr/>
              <p:nvPr/>
            </p:nvSpPr>
            <p:spPr>
              <a:xfrm>
                <a:off x="1672060" y="3475613"/>
                <a:ext cx="115176" cy="11517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sp>
        <p:nvSpPr>
          <p:cNvPr id="88" name="Oval 87">
            <a:extLst>
              <a:ext uri="{FF2B5EF4-FFF2-40B4-BE49-F238E27FC236}">
                <a16:creationId xmlns:a16="http://schemas.microsoft.com/office/drawing/2014/main" id="{7597E203-8D71-4D4A-AF05-B625D971DC3C}"/>
              </a:ext>
            </a:extLst>
          </p:cNvPr>
          <p:cNvSpPr/>
          <p:nvPr/>
        </p:nvSpPr>
        <p:spPr>
          <a:xfrm>
            <a:off x="579448" y="2172917"/>
            <a:ext cx="773114" cy="773113"/>
          </a:xfrm>
          <a:prstGeom prst="ellipse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CF15FDF-E735-AD41-B098-6E5C2C5B0206}"/>
              </a:ext>
            </a:extLst>
          </p:cNvPr>
          <p:cNvSpPr txBox="1"/>
          <p:nvPr/>
        </p:nvSpPr>
        <p:spPr>
          <a:xfrm>
            <a:off x="78582" y="3909155"/>
            <a:ext cx="17748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8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6DF32A59-B66E-524F-A6FE-F635E2A793D3}"/>
              </a:ext>
            </a:extLst>
          </p:cNvPr>
          <p:cNvSpPr txBox="1"/>
          <p:nvPr/>
        </p:nvSpPr>
        <p:spPr>
          <a:xfrm>
            <a:off x="9891126" y="3923262"/>
            <a:ext cx="203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3600" b="1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14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DB61E4B1-A381-464E-AC5B-697DB2412763}"/>
              </a:ext>
            </a:extLst>
          </p:cNvPr>
          <p:cNvSpPr txBox="1"/>
          <p:nvPr/>
        </p:nvSpPr>
        <p:spPr>
          <a:xfrm>
            <a:off x="78582" y="4550632"/>
            <a:ext cx="1726526" cy="4247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Generation of Material files </a:t>
            </a:r>
          </a:p>
        </p:txBody>
      </p:sp>
    </p:spTree>
    <p:extLst>
      <p:ext uri="{BB962C8B-B14F-4D97-AF65-F5344CB8AC3E}">
        <p14:creationId xmlns:p14="http://schemas.microsoft.com/office/powerpoint/2010/main" val="2999075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5" cy="4351338"/>
          </a:xfrm>
        </p:spPr>
        <p:txBody>
          <a:bodyPr/>
          <a:lstStyle/>
          <a:p>
            <a:pPr indent="0">
              <a:buNone/>
            </a:pPr>
            <a:endParaRPr lang="en-GB" i="1" dirty="0">
              <a:solidFill>
                <a:schemeClr val="tx1"/>
              </a:solidFill>
            </a:endParaRPr>
          </a:p>
          <a:p>
            <a:pPr lvl="1" indent="0">
              <a:buNone/>
            </a:pPr>
            <a:endParaRPr lang="en-GB" i="1" dirty="0"/>
          </a:p>
          <a:p>
            <a:pPr lvl="1" indent="0">
              <a:buNone/>
            </a:pPr>
            <a:endParaRPr lang="en-GB" i="1" dirty="0"/>
          </a:p>
          <a:p>
            <a:pPr lvl="1"/>
            <a:endParaRPr lang="en-GB" i="1" dirty="0"/>
          </a:p>
          <a:p>
            <a:endParaRPr lang="en-GB" i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 – Version 1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0395C373-17C4-0F4C-856F-4CA6C8590C3F}"/>
              </a:ext>
            </a:extLst>
          </p:cNvPr>
          <p:cNvSpPr/>
          <p:nvPr/>
        </p:nvSpPr>
        <p:spPr>
          <a:xfrm>
            <a:off x="4290794" y="2230126"/>
            <a:ext cx="2590800" cy="2798618"/>
          </a:xfrm>
          <a:prstGeom prst="frame">
            <a:avLst>
              <a:gd name="adj1" fmla="val 175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5FF481-1916-4C44-A309-77DEC548DDD9}"/>
              </a:ext>
            </a:extLst>
          </p:cNvPr>
          <p:cNvSpPr txBox="1"/>
          <p:nvPr/>
        </p:nvSpPr>
        <p:spPr>
          <a:xfrm>
            <a:off x="4991320" y="3417159"/>
            <a:ext cx="11897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SPA Toolkit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EF22CA7-18CB-C944-8D62-FAA7A3D06403}"/>
              </a:ext>
            </a:extLst>
          </p:cNvPr>
          <p:cNvCxnSpPr>
            <a:cxnSpLocks/>
          </p:cNvCxnSpPr>
          <p:nvPr/>
        </p:nvCxnSpPr>
        <p:spPr>
          <a:xfrm>
            <a:off x="3362739" y="3741611"/>
            <a:ext cx="7222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D6E477D3-E69A-6D4C-836F-6E80CADC7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11" y="2105437"/>
            <a:ext cx="2568016" cy="30211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B11DD60-436B-A14E-819C-0325542607F9}"/>
              </a:ext>
            </a:extLst>
          </p:cNvPr>
          <p:cNvSpPr txBox="1"/>
          <p:nvPr/>
        </p:nvSpPr>
        <p:spPr>
          <a:xfrm>
            <a:off x="10028910" y="3553102"/>
            <a:ext cx="1669774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outfile.odb</a:t>
            </a:r>
            <a:endParaRPr lang="en-US" dirty="0"/>
          </a:p>
          <a:p>
            <a:pPr algn="ctr"/>
            <a:r>
              <a:rPr lang="en-US" dirty="0" err="1"/>
              <a:t>outfile.cae</a:t>
            </a:r>
            <a:r>
              <a:rPr lang="en-US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287D0C-CC4C-2D4B-88F0-485D524CA71F}"/>
              </a:ext>
            </a:extLst>
          </p:cNvPr>
          <p:cNvSpPr txBox="1"/>
          <p:nvPr/>
        </p:nvSpPr>
        <p:spPr>
          <a:xfrm>
            <a:off x="628456" y="5406444"/>
            <a:ext cx="2297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Abaqus</a:t>
            </a:r>
            <a:r>
              <a:rPr lang="en-US" dirty="0"/>
              <a:t> Independent GUI</a:t>
            </a: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D23CBA74-B77D-544E-9DB7-FCBC49DCC5AB}"/>
              </a:ext>
            </a:extLst>
          </p:cNvPr>
          <p:cNvSpPr/>
          <p:nvPr/>
        </p:nvSpPr>
        <p:spPr>
          <a:xfrm>
            <a:off x="3568550" y="1690687"/>
            <a:ext cx="5645024" cy="4023534"/>
          </a:xfrm>
          <a:prstGeom prst="frame">
            <a:avLst>
              <a:gd name="adj1" fmla="val 1758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FAEAAB-ABB6-5A44-9A24-149BBC2AA50F}"/>
              </a:ext>
            </a:extLst>
          </p:cNvPr>
          <p:cNvSpPr txBox="1"/>
          <p:nvPr/>
        </p:nvSpPr>
        <p:spPr>
          <a:xfrm>
            <a:off x="7308001" y="5288399"/>
            <a:ext cx="17860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Invisible for the user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59A8EB9-35D3-194D-A3EE-AB8D683F6521}"/>
              </a:ext>
            </a:extLst>
          </p:cNvPr>
          <p:cNvSpPr/>
          <p:nvPr/>
        </p:nvSpPr>
        <p:spPr>
          <a:xfrm>
            <a:off x="5433740" y="5714221"/>
            <a:ext cx="20345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SCITAS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BD4E86-4A17-D64B-9CA4-4A441EA17D91}"/>
              </a:ext>
            </a:extLst>
          </p:cNvPr>
          <p:cNvSpPr txBox="1"/>
          <p:nvPr/>
        </p:nvSpPr>
        <p:spPr>
          <a:xfrm>
            <a:off x="4853437" y="3996349"/>
            <a:ext cx="1467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create_geom.py</a:t>
            </a:r>
            <a:endParaRPr lang="en-US" i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F91B3F-40D2-2347-AA3A-6DABD6341CAC}"/>
              </a:ext>
            </a:extLst>
          </p:cNvPr>
          <p:cNvSpPr txBox="1"/>
          <p:nvPr/>
        </p:nvSpPr>
        <p:spPr>
          <a:xfrm>
            <a:off x="10041838" y="2060877"/>
            <a:ext cx="1669774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Plot Data 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714FE-6C9B-D94B-A9B4-BBDE98D2CDE9}"/>
              </a:ext>
            </a:extLst>
          </p:cNvPr>
          <p:cNvCxnSpPr>
            <a:cxnSpLocks/>
          </p:cNvCxnSpPr>
          <p:nvPr/>
        </p:nvCxnSpPr>
        <p:spPr>
          <a:xfrm>
            <a:off x="8125077" y="3699007"/>
            <a:ext cx="17631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25C0717-6F2A-924D-8A95-3221D2C57A13}"/>
              </a:ext>
            </a:extLst>
          </p:cNvPr>
          <p:cNvCxnSpPr>
            <a:cxnSpLocks/>
          </p:cNvCxnSpPr>
          <p:nvPr/>
        </p:nvCxnSpPr>
        <p:spPr>
          <a:xfrm flipV="1">
            <a:off x="8125077" y="2233152"/>
            <a:ext cx="1725492" cy="1436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Frame 32">
            <a:extLst>
              <a:ext uri="{FF2B5EF4-FFF2-40B4-BE49-F238E27FC236}">
                <a16:creationId xmlns:a16="http://schemas.microsoft.com/office/drawing/2014/main" id="{9955991E-A0AE-6840-880C-7EFACB90F257}"/>
              </a:ext>
            </a:extLst>
          </p:cNvPr>
          <p:cNvSpPr/>
          <p:nvPr/>
        </p:nvSpPr>
        <p:spPr>
          <a:xfrm>
            <a:off x="7104175" y="3433834"/>
            <a:ext cx="1020902" cy="485002"/>
          </a:xfrm>
          <a:prstGeom prst="frame">
            <a:avLst>
              <a:gd name="adj1" fmla="val 175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18E3D1C-0C17-D348-9D7E-AB8876452F07}"/>
              </a:ext>
            </a:extLst>
          </p:cNvPr>
          <p:cNvSpPr txBox="1"/>
          <p:nvPr/>
        </p:nvSpPr>
        <p:spPr>
          <a:xfrm>
            <a:off x="7198302" y="3548564"/>
            <a:ext cx="926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Abaqus</a:t>
            </a:r>
            <a:endParaRPr lang="en-US" b="1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DE82073-F453-374D-89A1-38526257B2CB}"/>
              </a:ext>
            </a:extLst>
          </p:cNvPr>
          <p:cNvCxnSpPr>
            <a:cxnSpLocks/>
          </p:cNvCxnSpPr>
          <p:nvPr/>
        </p:nvCxnSpPr>
        <p:spPr>
          <a:xfrm>
            <a:off x="6520472" y="3702454"/>
            <a:ext cx="7222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0A827EFB-8258-9E49-8219-5BA3FFEC36E2}"/>
              </a:ext>
            </a:extLst>
          </p:cNvPr>
          <p:cNvSpPr/>
          <p:nvPr/>
        </p:nvSpPr>
        <p:spPr>
          <a:xfrm>
            <a:off x="9616555" y="5714221"/>
            <a:ext cx="229101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</a:t>
            </a:r>
            <a:endParaRPr lang="en-US" sz="6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Frame 20">
            <a:extLst>
              <a:ext uri="{FF2B5EF4-FFF2-40B4-BE49-F238E27FC236}">
                <a16:creationId xmlns:a16="http://schemas.microsoft.com/office/drawing/2014/main" id="{DDC2ADD8-C3A0-A14C-BDE8-C61AA7F09433}"/>
              </a:ext>
            </a:extLst>
          </p:cNvPr>
          <p:cNvSpPr/>
          <p:nvPr/>
        </p:nvSpPr>
        <p:spPr>
          <a:xfrm>
            <a:off x="9552976" y="1687240"/>
            <a:ext cx="2483109" cy="4023534"/>
          </a:xfrm>
          <a:prstGeom prst="frame">
            <a:avLst>
              <a:gd name="adj1" fmla="val 1758"/>
            </a:avLst>
          </a:prstGeom>
          <a:solidFill>
            <a:schemeClr val="accent3">
              <a:alpha val="50000"/>
            </a:schemeClr>
          </a:solidFill>
          <a:ln>
            <a:solidFill>
              <a:srgbClr val="00206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B40F32-D23E-284B-A190-50D3FCCD0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7224" y="4400257"/>
            <a:ext cx="2031205" cy="105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19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5" cy="4351338"/>
          </a:xfrm>
        </p:spPr>
        <p:txBody>
          <a:bodyPr/>
          <a:lstStyle/>
          <a:p>
            <a:pPr indent="0">
              <a:buNone/>
            </a:pPr>
            <a:endParaRPr lang="en-GB" i="1" dirty="0">
              <a:solidFill>
                <a:schemeClr val="tx1"/>
              </a:solidFill>
            </a:endParaRPr>
          </a:p>
          <a:p>
            <a:pPr lvl="1" indent="0">
              <a:buNone/>
            </a:pPr>
            <a:endParaRPr lang="en-GB" i="1" dirty="0"/>
          </a:p>
          <a:p>
            <a:pPr lvl="1" indent="0">
              <a:buNone/>
            </a:pPr>
            <a:endParaRPr lang="en-GB" i="1" dirty="0"/>
          </a:p>
          <a:p>
            <a:pPr lvl="1"/>
            <a:endParaRPr lang="en-GB" i="1" dirty="0"/>
          </a:p>
          <a:p>
            <a:endParaRPr lang="en-GB" i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 – Version 2 – </a:t>
            </a:r>
            <a:r>
              <a:rPr lang="en-GB" dirty="0" err="1"/>
              <a:t>Abaqus</a:t>
            </a:r>
            <a:r>
              <a:rPr lang="en-GB" dirty="0"/>
              <a:t> Plug-in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0395C373-17C4-0F4C-856F-4CA6C8590C3F}"/>
              </a:ext>
            </a:extLst>
          </p:cNvPr>
          <p:cNvSpPr/>
          <p:nvPr/>
        </p:nvSpPr>
        <p:spPr>
          <a:xfrm>
            <a:off x="1789043" y="1928496"/>
            <a:ext cx="4965649" cy="3667238"/>
          </a:xfrm>
          <a:prstGeom prst="frame">
            <a:avLst>
              <a:gd name="adj1" fmla="val 728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5FF481-1916-4C44-A309-77DEC548DDD9}"/>
              </a:ext>
            </a:extLst>
          </p:cNvPr>
          <p:cNvSpPr txBox="1"/>
          <p:nvPr/>
        </p:nvSpPr>
        <p:spPr>
          <a:xfrm>
            <a:off x="4429573" y="3238830"/>
            <a:ext cx="20746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SPA Toolkit &amp; </a:t>
            </a:r>
            <a:r>
              <a:rPr lang="en-US" b="1" dirty="0" err="1"/>
              <a:t>Abaqus</a:t>
            </a:r>
            <a:endParaRPr lang="en-US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74FB296-5BEA-6F4C-AFFD-061C4FA537CA}"/>
              </a:ext>
            </a:extLst>
          </p:cNvPr>
          <p:cNvCxnSpPr>
            <a:cxnSpLocks/>
          </p:cNvCxnSpPr>
          <p:nvPr/>
        </p:nvCxnSpPr>
        <p:spPr>
          <a:xfrm>
            <a:off x="6939791" y="4218401"/>
            <a:ext cx="18824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D6E477D3-E69A-6D4C-836F-6E80CADC7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473" y="3087858"/>
            <a:ext cx="1992124" cy="23436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B11DD60-436B-A14E-819C-0325542607F9}"/>
              </a:ext>
            </a:extLst>
          </p:cNvPr>
          <p:cNvSpPr txBox="1"/>
          <p:nvPr/>
        </p:nvSpPr>
        <p:spPr>
          <a:xfrm>
            <a:off x="9485611" y="4064512"/>
            <a:ext cx="1669774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outfile.odb</a:t>
            </a:r>
            <a:r>
              <a:rPr lang="en-US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287D0C-CC4C-2D4B-88F0-485D524CA71F}"/>
              </a:ext>
            </a:extLst>
          </p:cNvPr>
          <p:cNvSpPr txBox="1"/>
          <p:nvPr/>
        </p:nvSpPr>
        <p:spPr>
          <a:xfrm>
            <a:off x="1974142" y="2777461"/>
            <a:ext cx="22977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Abaqus</a:t>
            </a:r>
            <a:r>
              <a:rPr lang="en-US" dirty="0"/>
              <a:t> Dependent GUI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72EF3B-DC49-8249-9108-B8CF41F1C32C}"/>
              </a:ext>
            </a:extLst>
          </p:cNvPr>
          <p:cNvCxnSpPr>
            <a:cxnSpLocks/>
          </p:cNvCxnSpPr>
          <p:nvPr/>
        </p:nvCxnSpPr>
        <p:spPr>
          <a:xfrm flipV="1">
            <a:off x="6939791" y="2946193"/>
            <a:ext cx="1802898" cy="1272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25ED59E-67C5-CB46-977C-148A15C64661}"/>
              </a:ext>
            </a:extLst>
          </p:cNvPr>
          <p:cNvSpPr txBox="1"/>
          <p:nvPr/>
        </p:nvSpPr>
        <p:spPr>
          <a:xfrm>
            <a:off x="9485611" y="2718159"/>
            <a:ext cx="1543873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Plot data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264E49-F911-2D42-914B-6773083E3A6E}"/>
              </a:ext>
            </a:extLst>
          </p:cNvPr>
          <p:cNvSpPr txBox="1"/>
          <p:nvPr/>
        </p:nvSpPr>
        <p:spPr>
          <a:xfrm>
            <a:off x="4733343" y="4247340"/>
            <a:ext cx="1467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/>
              <a:t>create_geom.py</a:t>
            </a:r>
            <a:endParaRPr lang="en-US" i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C35E13B-B9EF-534D-9D00-E9DEF602853F}"/>
              </a:ext>
            </a:extLst>
          </p:cNvPr>
          <p:cNvSpPr/>
          <p:nvPr/>
        </p:nvSpPr>
        <p:spPr>
          <a:xfrm>
            <a:off x="2929191" y="5634795"/>
            <a:ext cx="26853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SCITAS</a:t>
            </a:r>
          </a:p>
        </p:txBody>
      </p:sp>
    </p:spTree>
    <p:extLst>
      <p:ext uri="{BB962C8B-B14F-4D97-AF65-F5344CB8AC3E}">
        <p14:creationId xmlns:p14="http://schemas.microsoft.com/office/powerpoint/2010/main" val="2455179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5" cy="4351338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 Automatic generations of a chosen </a:t>
            </a:r>
            <a:r>
              <a:rPr lang="en-GB" b="1" dirty="0">
                <a:solidFill>
                  <a:schemeClr val="tx1"/>
                </a:solidFill>
              </a:rPr>
              <a:t>set of plots 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Energy 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Displacement 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Internal Pressure 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 Displacement vs. Pressure 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Etc.</a:t>
            </a:r>
          </a:p>
          <a:p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b="1" dirty="0">
                <a:solidFill>
                  <a:schemeClr val="tx1"/>
                </a:solidFill>
              </a:rPr>
              <a:t>Module</a:t>
            </a:r>
            <a:r>
              <a:rPr lang="en-GB" dirty="0">
                <a:solidFill>
                  <a:schemeClr val="tx1"/>
                </a:solidFill>
              </a:rPr>
              <a:t> that eases object selection (inlet, outlet, points, meshes, …) 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i="1" dirty="0">
              <a:solidFill>
                <a:schemeClr val="tx1"/>
              </a:solidFill>
            </a:endParaRPr>
          </a:p>
          <a:p>
            <a:pPr lvl="1" indent="0">
              <a:buNone/>
            </a:pPr>
            <a:endParaRPr lang="en-GB" i="1" dirty="0"/>
          </a:p>
          <a:p>
            <a:pPr lvl="1" indent="0">
              <a:buNone/>
            </a:pPr>
            <a:endParaRPr lang="en-GB" i="1" dirty="0"/>
          </a:p>
          <a:p>
            <a:pPr lvl="1"/>
            <a:endParaRPr lang="en-GB" i="1" dirty="0"/>
          </a:p>
          <a:p>
            <a:endParaRPr lang="en-GB" i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Objectives (1)</a:t>
            </a:r>
          </a:p>
        </p:txBody>
      </p:sp>
    </p:spTree>
    <p:extLst>
      <p:ext uri="{BB962C8B-B14F-4D97-AF65-F5344CB8AC3E}">
        <p14:creationId xmlns:p14="http://schemas.microsoft.com/office/powerpoint/2010/main" val="3313422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5" cy="4351338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b="1" dirty="0">
                <a:solidFill>
                  <a:schemeClr val="tx1"/>
                </a:solidFill>
              </a:rPr>
              <a:t>Simpler workflow </a:t>
            </a:r>
            <a:r>
              <a:rPr lang="en-GB" dirty="0">
                <a:solidFill>
                  <a:schemeClr val="tx1"/>
                </a:solidFill>
              </a:rPr>
              <a:t>for the user (omitting the </a:t>
            </a:r>
            <a:r>
              <a:rPr lang="en-GB" dirty="0" err="1">
                <a:solidFill>
                  <a:schemeClr val="tx1"/>
                </a:solidFill>
              </a:rPr>
              <a:t>Abaqus</a:t>
            </a:r>
            <a:r>
              <a:rPr lang="en-GB" dirty="0">
                <a:solidFill>
                  <a:schemeClr val="tx1"/>
                </a:solidFill>
              </a:rPr>
              <a:t> part to the user) </a:t>
            </a:r>
          </a:p>
          <a:p>
            <a:r>
              <a:rPr lang="en-US" dirty="0"/>
              <a:t> Organizing the program files </a:t>
            </a:r>
          </a:p>
          <a:p>
            <a:r>
              <a:rPr lang="en-US" dirty="0"/>
              <a:t> Code in a more </a:t>
            </a:r>
            <a:r>
              <a:rPr lang="en-US" b="1" dirty="0"/>
              <a:t>accessible</a:t>
            </a:r>
            <a:r>
              <a:rPr lang="en-US" dirty="0"/>
              <a:t> manner </a:t>
            </a:r>
          </a:p>
          <a:p>
            <a:pPr lvl="1"/>
            <a:r>
              <a:rPr lang="en-US" dirty="0"/>
              <a:t> Rapidly understand which files to run and how</a:t>
            </a:r>
          </a:p>
          <a:p>
            <a:r>
              <a:rPr lang="en-US" dirty="0"/>
              <a:t> </a:t>
            </a:r>
            <a:r>
              <a:rPr lang="en-US" b="1" dirty="0"/>
              <a:t>Larger choice of materials </a:t>
            </a:r>
            <a:r>
              <a:rPr lang="en-US" dirty="0"/>
              <a:t>(Not only </a:t>
            </a:r>
            <a:r>
              <a:rPr lang="en-US" dirty="0" err="1"/>
              <a:t>Ecoflex</a:t>
            </a:r>
            <a:r>
              <a:rPr lang="en-US" dirty="0"/>
              <a:t> 30)</a:t>
            </a:r>
          </a:p>
          <a:p>
            <a:r>
              <a:rPr lang="en-US" dirty="0"/>
              <a:t> Integration of feedback of previous users </a:t>
            </a:r>
          </a:p>
          <a:p>
            <a:r>
              <a:rPr lang="en-US" dirty="0"/>
              <a:t> Building a tutorial 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i="1" dirty="0">
              <a:solidFill>
                <a:schemeClr val="tx1"/>
              </a:solidFill>
            </a:endParaRPr>
          </a:p>
          <a:p>
            <a:pPr lvl="1" indent="0">
              <a:buNone/>
            </a:pPr>
            <a:endParaRPr lang="en-GB" i="1" dirty="0"/>
          </a:p>
          <a:p>
            <a:pPr lvl="1" indent="0">
              <a:buNone/>
            </a:pPr>
            <a:endParaRPr lang="en-GB" i="1" dirty="0"/>
          </a:p>
          <a:p>
            <a:pPr lvl="1"/>
            <a:endParaRPr lang="en-GB" i="1" dirty="0"/>
          </a:p>
          <a:p>
            <a:endParaRPr lang="en-GB" i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Objectives (2)</a:t>
            </a:r>
          </a:p>
        </p:txBody>
      </p:sp>
    </p:spTree>
    <p:extLst>
      <p:ext uri="{BB962C8B-B14F-4D97-AF65-F5344CB8AC3E}">
        <p14:creationId xmlns:p14="http://schemas.microsoft.com/office/powerpoint/2010/main" val="414169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C - PdB - Presentation" id="{215B2389-CA37-DF46-B586-96E811BBFD48}" vid="{91CA10C9-8F31-7944-9043-C00684839EDE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C - PdB - Presentation" id="{215B2389-CA37-DF46-B586-96E811BBFD48}" vid="{464D4C18-4E8E-3949-91CD-4A4406F23181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2921</TotalTime>
  <Words>556</Words>
  <Application>Microsoft Macintosh PowerPoint</Application>
  <PresentationFormat>Widescreen</PresentationFormat>
  <Paragraphs>145</Paragraphs>
  <Slides>11</Slides>
  <Notes>11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Tahoma</vt:lpstr>
      <vt:lpstr>Wingdings</vt:lpstr>
      <vt:lpstr>Office Theme</vt:lpstr>
      <vt:lpstr>1_Office Theme</vt:lpstr>
      <vt:lpstr> SPA Toolkit  Project Presentation </vt:lpstr>
      <vt:lpstr>Computational Science &amp; Engineering (CSE)</vt:lpstr>
      <vt:lpstr>SPA Toolkit </vt:lpstr>
      <vt:lpstr>Project Timeline (1)</vt:lpstr>
      <vt:lpstr>Project Timeline (2)</vt:lpstr>
      <vt:lpstr>Structure – Version 1</vt:lpstr>
      <vt:lpstr>Structure – Version 2 – Abaqus Plug-in</vt:lpstr>
      <vt:lpstr>Future Objectives (1)</vt:lpstr>
      <vt:lpstr>Future Objectives (2)</vt:lpstr>
      <vt:lpstr>Questions ? 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David Cleres</cp:lastModifiedBy>
  <cp:revision>98</cp:revision>
  <dcterms:modified xsi:type="dcterms:W3CDTF">2018-05-23T20:19:17Z</dcterms:modified>
</cp:coreProperties>
</file>